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68DF-80BE-46D2-B538-5F576C89254B}" type="datetimeFigureOut">
              <a:rPr lang="uk-UA" smtClean="0"/>
              <a:t>31.07.2020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BC60-1DF9-4155-BCD4-91C2B52631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07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68DF-80BE-46D2-B538-5F576C89254B}" type="datetimeFigureOut">
              <a:rPr lang="uk-UA" smtClean="0"/>
              <a:t>31.07.2020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BC60-1DF9-4155-BCD4-91C2B52631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640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68DF-80BE-46D2-B538-5F576C89254B}" type="datetimeFigureOut">
              <a:rPr lang="uk-UA" smtClean="0"/>
              <a:t>31.07.2020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BC60-1DF9-4155-BCD4-91C2B52631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155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68DF-80BE-46D2-B538-5F576C89254B}" type="datetimeFigureOut">
              <a:rPr lang="uk-UA" smtClean="0"/>
              <a:t>31.07.2020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BC60-1DF9-4155-BCD4-91C2B52631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011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68DF-80BE-46D2-B538-5F576C89254B}" type="datetimeFigureOut">
              <a:rPr lang="uk-UA" smtClean="0"/>
              <a:t>31.07.2020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BC60-1DF9-4155-BCD4-91C2B52631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308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68DF-80BE-46D2-B538-5F576C89254B}" type="datetimeFigureOut">
              <a:rPr lang="uk-UA" smtClean="0"/>
              <a:t>31.07.2020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BC60-1DF9-4155-BCD4-91C2B52631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540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68DF-80BE-46D2-B538-5F576C89254B}" type="datetimeFigureOut">
              <a:rPr lang="uk-UA" smtClean="0"/>
              <a:t>31.07.2020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BC60-1DF9-4155-BCD4-91C2B52631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878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68DF-80BE-46D2-B538-5F576C89254B}" type="datetimeFigureOut">
              <a:rPr lang="uk-UA" smtClean="0"/>
              <a:t>31.07.2020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BC60-1DF9-4155-BCD4-91C2B52631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522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68DF-80BE-46D2-B538-5F576C89254B}" type="datetimeFigureOut">
              <a:rPr lang="uk-UA" smtClean="0"/>
              <a:t>31.07.2020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BC60-1DF9-4155-BCD4-91C2B52631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36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68DF-80BE-46D2-B538-5F576C89254B}" type="datetimeFigureOut">
              <a:rPr lang="uk-UA" smtClean="0"/>
              <a:t>31.07.2020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BC60-1DF9-4155-BCD4-91C2B52631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14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68DF-80BE-46D2-B538-5F576C89254B}" type="datetimeFigureOut">
              <a:rPr lang="uk-UA" smtClean="0"/>
              <a:t>31.07.2020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6BC60-1DF9-4155-BCD4-91C2B52631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86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668DF-80BE-46D2-B538-5F576C89254B}" type="datetimeFigureOut">
              <a:rPr lang="uk-UA" smtClean="0"/>
              <a:t>31.07.2020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BC60-1DF9-4155-BCD4-91C2B52631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730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3766"/>
            <a:ext cx="10372106" cy="89778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Calibri"/>
              </a:rPr>
              <a:t>Жирафа  із пластиліну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35" y="1262908"/>
            <a:ext cx="8110847" cy="559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66887"/>
            <a:ext cx="10515600" cy="1325563"/>
          </a:xfrm>
        </p:spPr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latin typeface="Calibri"/>
              </a:rPr>
              <a:t>7. З </a:t>
            </a:r>
            <a:r>
              <a:rPr lang="ru-RU" sz="3600" dirty="0" err="1">
                <a:solidFill>
                  <a:srgbClr val="C00000"/>
                </a:solidFill>
                <a:latin typeface="Calibri"/>
              </a:rPr>
              <a:t>помаранчевого</a:t>
            </a:r>
            <a:r>
              <a:rPr lang="ru-RU" sz="36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Calibri"/>
              </a:rPr>
              <a:t>пластиліну</a:t>
            </a:r>
            <a:r>
              <a:rPr lang="ru-RU" sz="36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Calibri"/>
              </a:rPr>
              <a:t>зліпи</a:t>
            </a:r>
            <a:r>
              <a:rPr lang="ru-RU" sz="36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Calibri"/>
              </a:rPr>
              <a:t>ріжки</a:t>
            </a:r>
            <a:r>
              <a:rPr lang="ru-RU" sz="3600" dirty="0">
                <a:solidFill>
                  <a:srgbClr val="C00000"/>
                </a:solidFill>
                <a:latin typeface="Calibri"/>
              </a:rPr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80" y="955672"/>
            <a:ext cx="6808785" cy="609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09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"/>
              </a:rPr>
              <a:t>8. І </a:t>
            </a:r>
            <a:r>
              <a:rPr lang="ru-RU" sz="3200" dirty="0" err="1">
                <a:solidFill>
                  <a:srgbClr val="C00000"/>
                </a:solidFill>
                <a:latin typeface="Arial"/>
              </a:rPr>
              <a:t>насамкінець</a:t>
            </a:r>
            <a:r>
              <a:rPr lang="ru-RU" sz="3200" dirty="0">
                <a:solidFill>
                  <a:srgbClr val="C00000"/>
                </a:solidFill>
                <a:latin typeface="Arial"/>
              </a:rPr>
              <a:t> — </a:t>
            </a:r>
            <a:r>
              <a:rPr lang="ru-RU" sz="3200" dirty="0" err="1">
                <a:solidFill>
                  <a:srgbClr val="C00000"/>
                </a:solidFill>
                <a:latin typeface="Arial"/>
              </a:rPr>
              <a:t>прикріпи</a:t>
            </a:r>
            <a:r>
              <a:rPr lang="ru-RU" sz="3200" dirty="0">
                <a:solidFill>
                  <a:srgbClr val="C00000"/>
                </a:solidFill>
                <a:latin typeface="Arial"/>
              </a:rPr>
              <a:t> до </a:t>
            </a:r>
            <a:r>
              <a:rPr lang="ru-RU" sz="3200" dirty="0" err="1">
                <a:solidFill>
                  <a:srgbClr val="C00000"/>
                </a:solidFill>
                <a:latin typeface="Arial"/>
              </a:rPr>
              <a:t>тіла</a:t>
            </a:r>
            <a:r>
              <a:rPr lang="ru-RU" sz="3200" dirty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"/>
              </a:rPr>
              <a:t>жирафи</a:t>
            </a:r>
            <a:r>
              <a:rPr lang="ru-RU" sz="3200" dirty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"/>
              </a:rPr>
              <a:t>маленькі</a:t>
            </a:r>
            <a:r>
              <a:rPr lang="ru-RU" sz="3200" dirty="0">
                <a:solidFill>
                  <a:srgbClr val="C00000"/>
                </a:solidFill>
                <a:latin typeface="Arial"/>
              </a:rPr>
              <a:t> кружечки-</a:t>
            </a:r>
            <a:r>
              <a:rPr lang="ru-RU" sz="3200" dirty="0" err="1">
                <a:solidFill>
                  <a:srgbClr val="C00000"/>
                </a:solidFill>
                <a:latin typeface="Arial"/>
              </a:rPr>
              <a:t>цяточки</a:t>
            </a:r>
            <a:r>
              <a:rPr lang="ru-RU" sz="3200" dirty="0">
                <a:solidFill>
                  <a:srgbClr val="C00000"/>
                </a:solidFill>
                <a:latin typeface="Arial"/>
              </a:rPr>
              <a:t>. Наша </a:t>
            </a:r>
            <a:r>
              <a:rPr lang="ru-RU" sz="3200" dirty="0" err="1">
                <a:solidFill>
                  <a:srgbClr val="C00000"/>
                </a:solidFill>
                <a:latin typeface="Arial"/>
              </a:rPr>
              <a:t>сонячна</a:t>
            </a:r>
            <a:r>
              <a:rPr lang="ru-RU" sz="3200" dirty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3200" dirty="0" err="1">
                <a:solidFill>
                  <a:srgbClr val="C00000"/>
                </a:solidFill>
                <a:latin typeface="Arial"/>
              </a:rPr>
              <a:t>крихітка</a:t>
            </a:r>
            <a:r>
              <a:rPr lang="ru-RU" sz="3200" dirty="0">
                <a:solidFill>
                  <a:srgbClr val="C00000"/>
                </a:solidFill>
                <a:latin typeface="Arial"/>
              </a:rPr>
              <a:t> — жирафа з </a:t>
            </a:r>
            <a:r>
              <a:rPr lang="ru-RU" sz="3200" dirty="0" err="1">
                <a:solidFill>
                  <a:srgbClr val="C00000"/>
                </a:solidFill>
                <a:latin typeface="Arial"/>
              </a:rPr>
              <a:t>пластиліну</a:t>
            </a:r>
            <a:r>
              <a:rPr lang="ru-RU" sz="3200" dirty="0">
                <a:solidFill>
                  <a:srgbClr val="C00000"/>
                </a:solidFill>
                <a:latin typeface="Arial"/>
              </a:rPr>
              <a:t> — готова!</a:t>
            </a:r>
            <a:endParaRPr lang="uk-U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45" y="1325563"/>
            <a:ext cx="6143011" cy="570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56" y="3648123"/>
            <a:ext cx="3334801" cy="3383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6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075" y="-1145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solidFill>
                  <a:schemeClr val="accent2">
                    <a:lumMod val="75000"/>
                  </a:schemeClr>
                </a:solidFill>
              </a:rPr>
              <a:t>Жирафи в природі</a:t>
            </a:r>
            <a:endParaRPr lang="uk-UA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8" t="1274" r="6298" b="-1274"/>
          <a:stretch/>
        </p:blipFill>
        <p:spPr>
          <a:xfrm>
            <a:off x="5641769" y="2198294"/>
            <a:ext cx="6827322" cy="46597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360"/>
            <a:ext cx="6286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313"/>
            <a:ext cx="10515600" cy="1325563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Тобі знадобляться: пластилін жовтого, оранжевого, білого і чорного кольорів, а також зубочистка.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42" y="1514459"/>
            <a:ext cx="8293422" cy="534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3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816" y="1970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  <a:latin typeface="Calibri"/>
              </a:rPr>
              <a:t>1. З пластиліну жовтого кольору зліпи овальний тулуб і чотири конуси (ніжки жирафи).</a:t>
            </a:r>
            <a:r>
              <a:rPr lang="uk-UA" sz="1600" dirty="0">
                <a:solidFill>
                  <a:prstClr val="black"/>
                </a:solidFill>
                <a:latin typeface="Calibri"/>
              </a:rPr>
              <a:t/>
            </a:r>
            <a:br>
              <a:rPr lang="uk-UA" sz="1600" dirty="0">
                <a:solidFill>
                  <a:prstClr val="black"/>
                </a:solidFill>
                <a:latin typeface="Calibri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710046" y="1203934"/>
            <a:ext cx="8288977" cy="593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1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394"/>
            <a:ext cx="10515600" cy="1325563"/>
          </a:xfrm>
        </p:spPr>
        <p:txBody>
          <a:bodyPr/>
          <a:lstStyle/>
          <a:p>
            <a:r>
              <a:rPr lang="uk-UA" sz="3200" b="1" dirty="0" smtClean="0">
                <a:solidFill>
                  <a:srgbClr val="C00000"/>
                </a:solidFill>
                <a:latin typeface="Calibri"/>
              </a:rPr>
              <a:t>2. Тепер </a:t>
            </a:r>
            <a:r>
              <a:rPr lang="uk-UA" sz="3200" b="1" dirty="0">
                <a:solidFill>
                  <a:srgbClr val="C00000"/>
                </a:solidFill>
                <a:latin typeface="Calibri"/>
              </a:rPr>
              <a:t>зроби довгий джгут (шию) і проткни його вздовж зубочисткою так, щоб видно було її краї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-1592" b="50000"/>
          <a:stretch/>
        </p:blipFill>
        <p:spPr bwMode="auto">
          <a:xfrm>
            <a:off x="1615892" y="1192159"/>
            <a:ext cx="8786892" cy="58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34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52448"/>
            <a:ext cx="10515600" cy="1325563"/>
          </a:xfrm>
        </p:spPr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latin typeface="Arial"/>
              </a:rPr>
              <a:t>3. Голова і </a:t>
            </a:r>
            <a:r>
              <a:rPr lang="ru-RU" sz="3600" dirty="0" err="1">
                <a:solidFill>
                  <a:srgbClr val="C00000"/>
                </a:solidFill>
                <a:latin typeface="Arial"/>
              </a:rPr>
              <a:t>вушка</a:t>
            </a:r>
            <a:r>
              <a:rPr lang="ru-RU" sz="3600" dirty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"/>
              </a:rPr>
              <a:t>теж</a:t>
            </a:r>
            <a:r>
              <a:rPr lang="ru-RU" sz="3600" dirty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"/>
              </a:rPr>
              <a:t>будуть</a:t>
            </a:r>
            <a:r>
              <a:rPr lang="ru-RU" sz="3600" dirty="0">
                <a:solidFill>
                  <a:srgbClr val="C00000"/>
                </a:solidFill>
                <a:latin typeface="Arial"/>
              </a:rPr>
              <a:t> з </a:t>
            </a:r>
            <a:r>
              <a:rPr lang="ru-RU" sz="3600" dirty="0" err="1">
                <a:solidFill>
                  <a:srgbClr val="C00000"/>
                </a:solidFill>
                <a:latin typeface="Arial"/>
              </a:rPr>
              <a:t>жовтого</a:t>
            </a:r>
            <a:r>
              <a:rPr lang="ru-RU" sz="3600" dirty="0">
                <a:solidFill>
                  <a:srgbClr val="C00000"/>
                </a:solidFill>
                <a:latin typeface="Arial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Arial"/>
              </a:rPr>
              <a:t>пластиліну</a:t>
            </a:r>
            <a:r>
              <a:rPr lang="ru-RU" sz="3600" dirty="0">
                <a:solidFill>
                  <a:srgbClr val="C00000"/>
                </a:solidFill>
                <a:latin typeface="Arial"/>
              </a:rPr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182" y="1766248"/>
            <a:ext cx="10515600" cy="435133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50074"/>
          <a:stretch/>
        </p:blipFill>
        <p:spPr bwMode="auto">
          <a:xfrm>
            <a:off x="1127490" y="1122935"/>
            <a:ext cx="8337143" cy="573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28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673"/>
            <a:ext cx="10515600" cy="1325563"/>
          </a:xfrm>
        </p:spPr>
        <p:txBody>
          <a:bodyPr/>
          <a:lstStyle/>
          <a:p>
            <a:r>
              <a:rPr lang="uk-UA" sz="3600" dirty="0">
                <a:solidFill>
                  <a:srgbClr val="C00000"/>
                </a:solidFill>
                <a:latin typeface="Calibri"/>
              </a:rPr>
              <a:t>4. Обережно з'єднай всі деталі, згладжуючи місця скріплення шиї з тулубом і головою.</a:t>
            </a:r>
            <a:endParaRPr lang="uk-U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 b="4993"/>
          <a:stretch/>
        </p:blipFill>
        <p:spPr bwMode="auto">
          <a:xfrm>
            <a:off x="1672999" y="1224881"/>
            <a:ext cx="7720382" cy="574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2749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65"/>
            <a:ext cx="10515600" cy="1325563"/>
          </a:xfrm>
        </p:spPr>
        <p:txBody>
          <a:bodyPr/>
          <a:lstStyle/>
          <a:p>
            <a:r>
              <a:rPr lang="uk-UA" sz="3600" dirty="0">
                <a:solidFill>
                  <a:srgbClr val="C00000"/>
                </a:solidFill>
                <a:latin typeface="Calibri"/>
              </a:rPr>
              <a:t>5. З крихітних білих і чорних кружечків пластиліну зліпи жирафі оченята. Ніздрі познач кінчиком стеки.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1579"/>
          <a:stretch/>
        </p:blipFill>
        <p:spPr bwMode="auto">
          <a:xfrm>
            <a:off x="1651291" y="1224908"/>
            <a:ext cx="7124574" cy="57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0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603"/>
            <a:ext cx="10515600" cy="1325563"/>
          </a:xfrm>
        </p:spPr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latin typeface="Calibri"/>
              </a:rPr>
              <a:t>6. Настав час </a:t>
            </a:r>
            <a:r>
              <a:rPr lang="ru-RU" sz="3600" dirty="0" err="1">
                <a:solidFill>
                  <a:srgbClr val="C00000"/>
                </a:solidFill>
                <a:latin typeface="Calibri"/>
              </a:rPr>
              <a:t>зробити</a:t>
            </a:r>
            <a:r>
              <a:rPr lang="ru-RU" sz="36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3600" dirty="0" err="1">
                <a:solidFill>
                  <a:srgbClr val="C00000"/>
                </a:solidFill>
                <a:latin typeface="Calibri"/>
              </a:rPr>
              <a:t>жирафі</a:t>
            </a:r>
            <a:r>
              <a:rPr lang="ru-RU" sz="3600" dirty="0">
                <a:solidFill>
                  <a:srgbClr val="C00000"/>
                </a:solidFill>
                <a:latin typeface="Calibri"/>
              </a:rPr>
              <a:t> тоненький хвостик з </a:t>
            </a:r>
            <a:r>
              <a:rPr lang="ru-RU" sz="3600" dirty="0" err="1">
                <a:solidFill>
                  <a:srgbClr val="C00000"/>
                </a:solidFill>
                <a:latin typeface="Calibri"/>
              </a:rPr>
              <a:t>пензликом</a:t>
            </a:r>
            <a:r>
              <a:rPr lang="ru-RU" sz="3600" dirty="0">
                <a:solidFill>
                  <a:srgbClr val="C00000"/>
                </a:solidFill>
                <a:latin typeface="Calibri"/>
              </a:rPr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226" y="837122"/>
            <a:ext cx="6562426" cy="602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146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Жирафа  із пластиліну</vt:lpstr>
      <vt:lpstr>Жирафи в природі</vt:lpstr>
      <vt:lpstr>Тобі знадобляться: пластилін жовтого, оранжевого, білого і чорного кольорів, а також зубочистка.</vt:lpstr>
      <vt:lpstr>1. З пластиліну жовтого кольору зліпи овальний тулуб і чотири конуси (ніжки жирафи). </vt:lpstr>
      <vt:lpstr>2. Тепер зроби довгий джгут (шию) і проткни його вздовж зубочисткою так, щоб видно було її краї</vt:lpstr>
      <vt:lpstr>3. Голова і вушка теж будуть з жовтого пластиліну.</vt:lpstr>
      <vt:lpstr>4. Обережно з'єднай всі деталі, згладжуючи місця скріплення шиї з тулубом і головою.</vt:lpstr>
      <vt:lpstr>5. З крихітних білих і чорних кружечків пластиліну зліпи жирафі оченята. Ніздрі познач кінчиком стеки.</vt:lpstr>
      <vt:lpstr>6. Настав час зробити жирафі тоненький хвостик з пензликом.</vt:lpstr>
      <vt:lpstr>7. З помаранчевого пластиліну зліпи ріжки.</vt:lpstr>
      <vt:lpstr>8. І насамкінець — прикріпи до тіла жирафи маленькі кружечки-цяточки. Наша сонячна крихітка — жирафа з пластиліну — готова!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Жирафа  із пластиліну</dc:title>
  <dc:creator>Tamara</dc:creator>
  <cp:lastModifiedBy>Tamara</cp:lastModifiedBy>
  <cp:revision>5</cp:revision>
  <dcterms:created xsi:type="dcterms:W3CDTF">2020-07-31T13:48:13Z</dcterms:created>
  <dcterms:modified xsi:type="dcterms:W3CDTF">2020-07-31T14:28:06Z</dcterms:modified>
</cp:coreProperties>
</file>