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698" r:id="rId2"/>
  </p:sldMasterIdLst>
  <p:notesMasterIdLst>
    <p:notesMasterId r:id="rId19"/>
  </p:notesMasterIdLst>
  <p:sldIdLst>
    <p:sldId id="612" r:id="rId3"/>
    <p:sldId id="613" r:id="rId4"/>
    <p:sldId id="377" r:id="rId5"/>
    <p:sldId id="269" r:id="rId6"/>
    <p:sldId id="381" r:id="rId7"/>
    <p:sldId id="385" r:id="rId8"/>
    <p:sldId id="384" r:id="rId9"/>
    <p:sldId id="382" r:id="rId10"/>
    <p:sldId id="444" r:id="rId11"/>
    <p:sldId id="447" r:id="rId12"/>
    <p:sldId id="449" r:id="rId13"/>
    <p:sldId id="450" r:id="rId14"/>
    <p:sldId id="451" r:id="rId15"/>
    <p:sldId id="452" r:id="rId16"/>
    <p:sldId id="456" r:id="rId17"/>
    <p:sldId id="616" r:id="rId18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B5041B5-FE10-4325-8BC9-EA7FF73EA235}">
          <p14:sldIdLst>
            <p14:sldId id="612"/>
            <p14:sldId id="613"/>
            <p14:sldId id="377"/>
            <p14:sldId id="269"/>
            <p14:sldId id="381"/>
            <p14:sldId id="385"/>
          </p14:sldIdLst>
        </p14:section>
        <p14:section name="Раздел без заголовка" id="{642FC4B2-1F1F-47D6-9D1C-545D053543AB}">
          <p14:sldIdLst>
            <p14:sldId id="384"/>
            <p14:sldId id="382"/>
            <p14:sldId id="444"/>
            <p14:sldId id="447"/>
            <p14:sldId id="449"/>
            <p14:sldId id="450"/>
            <p14:sldId id="451"/>
            <p14:sldId id="452"/>
            <p14:sldId id="456"/>
            <p14:sldId id="6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E43D"/>
    <a:srgbClr val="FFFFFF"/>
    <a:srgbClr val="38A3E3"/>
    <a:srgbClr val="052C65"/>
    <a:srgbClr val="D5C54F"/>
    <a:srgbClr val="AF8111"/>
    <a:srgbClr val="1E6BB6"/>
    <a:srgbClr val="EDDC69"/>
    <a:srgbClr val="31313A"/>
    <a:srgbClr val="1E1D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43" autoAdjust="0"/>
    <p:restoredTop sz="85866" autoAdjust="0"/>
  </p:normalViewPr>
  <p:slideViewPr>
    <p:cSldViewPr>
      <p:cViewPr varScale="1">
        <p:scale>
          <a:sx n="63" d="100"/>
          <a:sy n="63" d="100"/>
        </p:scale>
        <p:origin x="1104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5" d="100"/>
        <a:sy n="55" d="100"/>
      </p:scale>
      <p:origin x="0" y="-671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3C5C818D-78BA-488F-90D6-7B4A660A2D6D}" type="datetimeFigureOut">
              <a:rPr lang="ru-RU"/>
              <a:pPr>
                <a:defRPr/>
              </a:pPr>
              <a:t>23.11.2025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142F275-8D09-4F41-8635-C4041679F96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19712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800" dirty="0" smtClean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Доброго дня, діти! Сьогодні ми з вами поговоримо про важливе свято для нашої країни — День Гідності та Свободи. </a:t>
            </a:r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42F275-8D09-4F41-8635-C4041679F964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545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Це свято відзначають щороку 21 листопада. Воно символізує свободу, права людини та здатність українців боротися за своє майбутнє.</a:t>
            </a:r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42F275-8D09-4F41-8635-C4041679F964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902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800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З’єднайте поняття з визначенням (гідність, свобода, повага).</a:t>
            </a:r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CD258-141E-45F2-B352-87DDC0A6AF99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975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CD258-141E-45F2-B352-87DDC0A6AF99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421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ubik"/>
                <a:ea typeface="+mn-ea"/>
                <a:cs typeface="+mn-cs"/>
              </a:rPr>
              <a:t>Гідність щоденно проявляється в наших вчинках.</a:t>
            </a: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Якщо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згідні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що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вчинок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гідний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 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покажіть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лайк (великий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палець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вгору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),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якщо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не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гідний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вчинок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ні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то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дизлайк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(великий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палець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донизу).</a:t>
            </a:r>
          </a:p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CD258-141E-45F2-B352-87DDC0A6AF99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880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1800" b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Підсумок </a:t>
            </a:r>
            <a:r>
              <a:rPr lang="uk-UA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уроку</a:t>
            </a:r>
            <a:r>
              <a:rPr lang="uk-UA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Сьогодні ми дізналися, що означає бути гідним та вільним. Це означає поважати себе і своїх близьких, боротися за справедливість і завжди пам’ятати, що наша країна — це ми. Давайте завжди берегти свою гідність і свободу, адже саме від нас залежить майбутнє України!</a:t>
            </a:r>
            <a:endParaRPr lang="uk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42F275-8D09-4F41-8635-C4041679F964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502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05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161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714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11/23/2025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947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113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668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814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556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276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571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033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096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68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536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32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9.sv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7.png"/><Relationship Id="rId7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4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svg"/><Relationship Id="rId5" Type="http://schemas.openxmlformats.org/officeDocument/2006/relationships/image" Target="../media/image11.pn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svg"/><Relationship Id="rId5" Type="http://schemas.openxmlformats.org/officeDocument/2006/relationships/image" Target="../media/image11.png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sv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svg"/><Relationship Id="rId5" Type="http://schemas.openxmlformats.org/officeDocument/2006/relationships/image" Target="../media/image11.png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jpe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7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1DBD00-7BD0-402D-81A7-80BCE07AEA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DA77074-3E86-4AE7-9BE3-5F58B51DDB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443" y="600831"/>
            <a:ext cx="12140212" cy="5457937"/>
          </a:xfrm>
          <a:prstGeom prst="rect">
            <a:avLst/>
          </a:prstGeom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id="{C97A1674-B35C-4ACE-BBD6-F9A6428A2CF7}"/>
              </a:ext>
            </a:extLst>
          </p:cNvPr>
          <p:cNvSpPr/>
          <p:nvPr/>
        </p:nvSpPr>
        <p:spPr>
          <a:xfrm>
            <a:off x="2567608" y="-156395"/>
            <a:ext cx="5976664" cy="5846642"/>
          </a:xfrm>
          <a:custGeom>
            <a:avLst/>
            <a:gdLst/>
            <a:ahLst/>
            <a:cxnLst/>
            <a:rect l="l" t="t" r="r" b="b"/>
            <a:pathLst>
              <a:path w="6134811" h="6073463">
                <a:moveTo>
                  <a:pt x="0" y="0"/>
                </a:moveTo>
                <a:lnTo>
                  <a:pt x="6134811" y="0"/>
                </a:lnTo>
                <a:lnTo>
                  <a:pt x="6134811" y="6073463"/>
                </a:lnTo>
                <a:lnTo>
                  <a:pt x="0" y="60734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91F9127D-8CE8-4A8E-9EC6-099247CF58F2}"/>
              </a:ext>
            </a:extLst>
          </p:cNvPr>
          <p:cNvSpPr/>
          <p:nvPr/>
        </p:nvSpPr>
        <p:spPr>
          <a:xfrm>
            <a:off x="4039004" y="760394"/>
            <a:ext cx="3461659" cy="4636882"/>
          </a:xfrm>
          <a:custGeom>
            <a:avLst/>
            <a:gdLst/>
            <a:ahLst/>
            <a:cxnLst/>
            <a:rect l="l" t="t" r="r" b="b"/>
            <a:pathLst>
              <a:path w="2529555" h="3628770">
                <a:moveTo>
                  <a:pt x="0" y="0"/>
                </a:moveTo>
                <a:lnTo>
                  <a:pt x="2529556" y="0"/>
                </a:lnTo>
                <a:lnTo>
                  <a:pt x="2529556" y="3628770"/>
                </a:lnTo>
                <a:lnTo>
                  <a:pt x="0" y="3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6D55405-C6F0-45B7-A50A-63D69F8B25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71" y="4223658"/>
            <a:ext cx="11449508" cy="2346983"/>
          </a:xfrm>
          <a:prstGeom prst="rect">
            <a:avLst/>
          </a:prstGeom>
        </p:spPr>
      </p:pic>
      <p:sp>
        <p:nvSpPr>
          <p:cNvPr id="22" name="Google Shape;492;p30">
            <a:extLst>
              <a:ext uri="{FF2B5EF4-FFF2-40B4-BE49-F238E27FC236}">
                <a16:creationId xmlns:a16="http://schemas.microsoft.com/office/drawing/2014/main" id="{BD899451-435A-4636-8ED1-9B96922A8EAB}"/>
              </a:ext>
            </a:extLst>
          </p:cNvPr>
          <p:cNvSpPr txBox="1"/>
          <p:nvPr/>
        </p:nvSpPr>
        <p:spPr>
          <a:xfrm>
            <a:off x="5135215" y="312012"/>
            <a:ext cx="7056785" cy="3921073"/>
          </a:xfrm>
          <a:prstGeom prst="rect">
            <a:avLst/>
          </a:prstGeom>
          <a:noFill/>
          <a:ln>
            <a:noFill/>
          </a:ln>
          <a:effectLst>
            <a:glow rad="88900">
              <a:srgbClr val="2D68B6">
                <a:alpha val="97000"/>
              </a:srgbClr>
            </a:glow>
          </a:effectLst>
        </p:spPr>
        <p:txBody>
          <a:bodyPr spcFirstLastPara="1" wrap="square" lIns="0" tIns="0" rIns="0" bIns="0" anchor="t" anchorCtr="0">
            <a:spAutoFit/>
            <a:scene3d>
              <a:camera prst="obliqueTopRigh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130008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3600" dirty="0" smtClean="0">
                <a:ln>
                  <a:solidFill>
                    <a:srgbClr val="1E6BB6"/>
                  </a:solidFill>
                </a:ln>
                <a:gradFill>
                  <a:gsLst>
                    <a:gs pos="35000">
                      <a:srgbClr val="F8E43D"/>
                    </a:gs>
                    <a:gs pos="85000">
                      <a:srgbClr val="38A3E3"/>
                    </a:gs>
                    <a:gs pos="0">
                      <a:srgbClr val="F8E43D"/>
                    </a:gs>
                    <a:gs pos="100000">
                      <a:srgbClr val="052C65"/>
                    </a:gs>
                  </a:gsLst>
                  <a:lin ang="5400000" scaled="1"/>
                </a:gradFill>
                <a:effectLst>
                  <a:glow rad="139700">
                    <a:schemeClr val="tx2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"/>
                <a:sym typeface="Arial"/>
              </a:rPr>
              <a:t>Урок мужності до Дня Гідності та Свободи</a:t>
            </a:r>
          </a:p>
          <a:p>
            <a:pPr algn="ctr">
              <a:lnSpc>
                <a:spcPct val="130008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3600" dirty="0">
                <a:ln>
                  <a:solidFill>
                    <a:srgbClr val="1E6BB6"/>
                  </a:solidFill>
                </a:ln>
                <a:gradFill>
                  <a:gsLst>
                    <a:gs pos="35000">
                      <a:srgbClr val="F8E43D"/>
                    </a:gs>
                    <a:gs pos="85000">
                      <a:srgbClr val="38A3E3"/>
                    </a:gs>
                    <a:gs pos="0">
                      <a:srgbClr val="F8E43D"/>
                    </a:gs>
                    <a:gs pos="100000">
                      <a:srgbClr val="052C65"/>
                    </a:gs>
                  </a:gsLst>
                  <a:lin ang="5400000" scaled="1"/>
                </a:gradFill>
                <a:effectLst>
                  <a:glow rad="139700">
                    <a:schemeClr val="tx2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"/>
                <a:sym typeface="Arial"/>
              </a:rPr>
              <a:t>н</a:t>
            </a:r>
            <a:r>
              <a:rPr lang="uk-UA" sz="3600" dirty="0" smtClean="0">
                <a:ln>
                  <a:solidFill>
                    <a:srgbClr val="1E6BB6"/>
                  </a:solidFill>
                </a:ln>
                <a:gradFill>
                  <a:gsLst>
                    <a:gs pos="35000">
                      <a:srgbClr val="F8E43D"/>
                    </a:gs>
                    <a:gs pos="85000">
                      <a:srgbClr val="38A3E3"/>
                    </a:gs>
                    <a:gs pos="0">
                      <a:srgbClr val="F8E43D"/>
                    </a:gs>
                    <a:gs pos="100000">
                      <a:srgbClr val="052C65"/>
                    </a:gs>
                  </a:gsLst>
                  <a:lin ang="5400000" scaled="1"/>
                </a:gradFill>
                <a:effectLst>
                  <a:glow rad="139700">
                    <a:schemeClr val="tx2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"/>
                <a:sym typeface="Arial"/>
              </a:rPr>
              <a:t>а тему:</a:t>
            </a:r>
          </a:p>
          <a:p>
            <a:pPr algn="ctr">
              <a:lnSpc>
                <a:spcPct val="130008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4400" dirty="0" smtClean="0">
                <a:ln>
                  <a:solidFill>
                    <a:srgbClr val="1E6BB6"/>
                  </a:solidFill>
                </a:ln>
                <a:gradFill>
                  <a:gsLst>
                    <a:gs pos="35000">
                      <a:srgbClr val="F8E43D"/>
                    </a:gs>
                    <a:gs pos="85000">
                      <a:srgbClr val="38A3E3"/>
                    </a:gs>
                    <a:gs pos="0">
                      <a:srgbClr val="F8E43D"/>
                    </a:gs>
                    <a:gs pos="100000">
                      <a:srgbClr val="052C65"/>
                    </a:gs>
                  </a:gsLst>
                  <a:lin ang="5400000" scaled="1"/>
                </a:gradFill>
                <a:effectLst>
                  <a:glow rad="139700">
                    <a:schemeClr val="tx2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"/>
                <a:sym typeface="Arial"/>
              </a:rPr>
              <a:t>«Україна-країна нескорених!»</a:t>
            </a:r>
            <a:endParaRPr lang="uk-UA" sz="4400" dirty="0">
              <a:ln>
                <a:solidFill>
                  <a:srgbClr val="1E6BB6"/>
                </a:solidFill>
              </a:ln>
              <a:gradFill>
                <a:gsLst>
                  <a:gs pos="35000">
                    <a:srgbClr val="F8E43D"/>
                  </a:gs>
                  <a:gs pos="85000">
                    <a:srgbClr val="38A3E3"/>
                  </a:gs>
                  <a:gs pos="0">
                    <a:srgbClr val="F8E43D"/>
                  </a:gs>
                  <a:gs pos="100000">
                    <a:srgbClr val="052C65"/>
                  </a:gs>
                </a:gsLst>
                <a:lin ang="5400000" scaled="1"/>
              </a:gradFill>
              <a:effectLst>
                <a:glow rad="139700">
                  <a:schemeClr val="tx2">
                    <a:alpha val="9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9DF947D-F80D-482A-B40D-810AB679D0D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0" t="3839" r="9552" b="2638"/>
          <a:stretch/>
        </p:blipFill>
        <p:spPr>
          <a:xfrm>
            <a:off x="96262" y="116633"/>
            <a:ext cx="5850509" cy="634175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59F783E-5FE3-4B93-B518-16C4247B31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7072"/>
            <a:ext cx="12192000" cy="2764862"/>
          </a:xfrm>
          <a:prstGeom prst="rect">
            <a:avLst/>
          </a:prstGeom>
        </p:spPr>
      </p:pic>
      <p:sp>
        <p:nvSpPr>
          <p:cNvPr id="11" name="Google Shape;492;p30">
            <a:extLst>
              <a:ext uri="{FF2B5EF4-FFF2-40B4-BE49-F238E27FC236}">
                <a16:creationId xmlns:a16="http://schemas.microsoft.com/office/drawing/2014/main" id="{BD899451-435A-4636-8ED1-9B96922A8EAB}"/>
              </a:ext>
            </a:extLst>
          </p:cNvPr>
          <p:cNvSpPr txBox="1"/>
          <p:nvPr/>
        </p:nvSpPr>
        <p:spPr>
          <a:xfrm>
            <a:off x="4695825" y="4970050"/>
            <a:ext cx="7056785" cy="1440394"/>
          </a:xfrm>
          <a:prstGeom prst="rect">
            <a:avLst/>
          </a:prstGeom>
          <a:noFill/>
          <a:ln>
            <a:noFill/>
          </a:ln>
          <a:effectLst>
            <a:glow rad="88900">
              <a:srgbClr val="2D68B6">
                <a:alpha val="97000"/>
              </a:srgbClr>
            </a:glow>
          </a:effectLst>
        </p:spPr>
        <p:txBody>
          <a:bodyPr spcFirstLastPara="1" wrap="square" lIns="0" tIns="0" rIns="0" bIns="0" anchor="t" anchorCtr="0">
            <a:spAutoFit/>
            <a:scene3d>
              <a:camera prst="obliqueTopRigh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130008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400" dirty="0" smtClean="0">
                <a:ln>
                  <a:solidFill>
                    <a:srgbClr val="1E6BB6"/>
                  </a:solidFill>
                </a:ln>
                <a:gradFill>
                  <a:gsLst>
                    <a:gs pos="35000">
                      <a:srgbClr val="F8E43D"/>
                    </a:gs>
                    <a:gs pos="85000">
                      <a:srgbClr val="38A3E3"/>
                    </a:gs>
                    <a:gs pos="0">
                      <a:srgbClr val="F8E43D"/>
                    </a:gs>
                    <a:gs pos="100000">
                      <a:srgbClr val="052C65"/>
                    </a:gs>
                  </a:gsLst>
                  <a:lin ang="5400000" scaled="1"/>
                </a:gradFill>
                <a:effectLst>
                  <a:glow rad="139700">
                    <a:schemeClr val="tx2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Підготувала:</a:t>
            </a:r>
          </a:p>
          <a:p>
            <a:pPr algn="ctr">
              <a:lnSpc>
                <a:spcPct val="130008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400" dirty="0" smtClean="0">
                <a:ln>
                  <a:solidFill>
                    <a:srgbClr val="1E6BB6"/>
                  </a:solidFill>
                </a:ln>
                <a:gradFill>
                  <a:gsLst>
                    <a:gs pos="35000">
                      <a:srgbClr val="F8E43D"/>
                    </a:gs>
                    <a:gs pos="85000">
                      <a:srgbClr val="38A3E3"/>
                    </a:gs>
                    <a:gs pos="0">
                      <a:srgbClr val="F8E43D"/>
                    </a:gs>
                    <a:gs pos="100000">
                      <a:srgbClr val="052C65"/>
                    </a:gs>
                  </a:gsLst>
                  <a:lin ang="5400000" scaled="1"/>
                </a:gradFill>
                <a:effectLst>
                  <a:glow rad="139700">
                    <a:schemeClr val="tx2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Вчитель-</a:t>
            </a:r>
            <a:r>
              <a:rPr lang="uk-UA" sz="2400" dirty="0">
                <a:ln>
                  <a:solidFill>
                    <a:srgbClr val="1E6BB6"/>
                  </a:solidFill>
                </a:ln>
                <a:gradFill>
                  <a:gsLst>
                    <a:gs pos="35000">
                      <a:srgbClr val="F8E43D"/>
                    </a:gs>
                    <a:gs pos="85000">
                      <a:srgbClr val="38A3E3"/>
                    </a:gs>
                    <a:gs pos="0">
                      <a:srgbClr val="F8E43D"/>
                    </a:gs>
                    <a:gs pos="100000">
                      <a:srgbClr val="052C65"/>
                    </a:gs>
                  </a:gsLst>
                  <a:lin ang="5400000" scaled="1"/>
                </a:gradFill>
                <a:effectLst>
                  <a:glow rad="139700">
                    <a:schemeClr val="tx2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д</a:t>
            </a:r>
            <a:r>
              <a:rPr lang="uk-UA" sz="2400" dirty="0" smtClean="0">
                <a:ln>
                  <a:solidFill>
                    <a:srgbClr val="1E6BB6"/>
                  </a:solidFill>
                </a:ln>
                <a:gradFill>
                  <a:gsLst>
                    <a:gs pos="35000">
                      <a:srgbClr val="F8E43D"/>
                    </a:gs>
                    <a:gs pos="85000">
                      <a:srgbClr val="38A3E3"/>
                    </a:gs>
                    <a:gs pos="0">
                      <a:srgbClr val="F8E43D"/>
                    </a:gs>
                    <a:gs pos="100000">
                      <a:srgbClr val="052C65"/>
                    </a:gs>
                  </a:gsLst>
                  <a:lin ang="5400000" scaled="1"/>
                </a:gradFill>
                <a:effectLst>
                  <a:glow rad="139700">
                    <a:schemeClr val="tx2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ефектолог</a:t>
            </a:r>
          </a:p>
          <a:p>
            <a:pPr algn="ctr">
              <a:lnSpc>
                <a:spcPct val="130008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400" dirty="0" smtClean="0">
                <a:ln>
                  <a:solidFill>
                    <a:srgbClr val="1E6BB6"/>
                  </a:solidFill>
                </a:ln>
                <a:gradFill>
                  <a:gsLst>
                    <a:gs pos="35000">
                      <a:srgbClr val="F8E43D"/>
                    </a:gs>
                    <a:gs pos="85000">
                      <a:srgbClr val="38A3E3"/>
                    </a:gs>
                    <a:gs pos="0">
                      <a:srgbClr val="F8E43D"/>
                    </a:gs>
                    <a:gs pos="100000">
                      <a:srgbClr val="052C65"/>
                    </a:gs>
                  </a:gsLst>
                  <a:lin ang="5400000" scaled="1"/>
                </a:gradFill>
                <a:effectLst>
                  <a:glow rad="139700">
                    <a:schemeClr val="tx2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Нікітіна Я.О.</a:t>
            </a:r>
            <a:endParaRPr lang="uk-UA" sz="2400" dirty="0">
              <a:ln>
                <a:solidFill>
                  <a:srgbClr val="1E6BB6"/>
                </a:solidFill>
              </a:ln>
              <a:gradFill>
                <a:gsLst>
                  <a:gs pos="35000">
                    <a:srgbClr val="F8E43D"/>
                  </a:gs>
                  <a:gs pos="85000">
                    <a:srgbClr val="38A3E3"/>
                  </a:gs>
                  <a:gs pos="0">
                    <a:srgbClr val="F8E43D"/>
                  </a:gs>
                  <a:gs pos="100000">
                    <a:srgbClr val="052C65"/>
                  </a:gs>
                </a:gsLst>
                <a:lin ang="5400000" scaled="1"/>
              </a:gradFill>
              <a:effectLst>
                <a:glow rad="139700">
                  <a:schemeClr val="tx2">
                    <a:alpha val="9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68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id="{8A432817-F583-4C44-92A5-20465F82D3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4812636" h="4812636">
                <a:moveTo>
                  <a:pt x="0" y="0"/>
                </a:moveTo>
                <a:lnTo>
                  <a:pt x="4812636" y="0"/>
                </a:lnTo>
                <a:lnTo>
                  <a:pt x="4812636" y="4812636"/>
                </a:lnTo>
                <a:lnTo>
                  <a:pt x="0" y="48126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0447668D-74F0-4B4A-A84F-365D82AFABE3}"/>
              </a:ext>
            </a:extLst>
          </p:cNvPr>
          <p:cNvSpPr/>
          <p:nvPr/>
        </p:nvSpPr>
        <p:spPr>
          <a:xfrm>
            <a:off x="1828801" y="915521"/>
            <a:ext cx="8174955" cy="5486400"/>
          </a:xfrm>
          <a:custGeom>
            <a:avLst/>
            <a:gdLst/>
            <a:ahLst/>
            <a:cxnLst/>
            <a:rect l="l" t="t" r="r" b="b"/>
            <a:pathLst>
              <a:path w="12262432" h="8229600">
                <a:moveTo>
                  <a:pt x="0" y="0"/>
                </a:moveTo>
                <a:lnTo>
                  <a:pt x="12262432" y="0"/>
                </a:lnTo>
                <a:lnTo>
                  <a:pt x="122624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effectLst>
            <a:glow rad="368300">
              <a:schemeClr val="bg1">
                <a:alpha val="40000"/>
              </a:schemeClr>
            </a:glow>
          </a:effectLst>
        </p:spPr>
      </p:sp>
      <p:grpSp>
        <p:nvGrpSpPr>
          <p:cNvPr id="5" name="текст">
            <a:extLst>
              <a:ext uri="{FF2B5EF4-FFF2-40B4-BE49-F238E27FC236}">
                <a16:creationId xmlns:a16="http://schemas.microsoft.com/office/drawing/2014/main" id="{A9DA8918-E0BB-4BB6-A75D-05CEBDAC44FA}"/>
              </a:ext>
            </a:extLst>
          </p:cNvPr>
          <p:cNvGrpSpPr/>
          <p:nvPr/>
        </p:nvGrpSpPr>
        <p:grpSpPr>
          <a:xfrm>
            <a:off x="2748701" y="1324037"/>
            <a:ext cx="6618272" cy="1504243"/>
            <a:chOff x="369268" y="2217752"/>
            <a:chExt cx="6618272" cy="2893667"/>
          </a:xfrm>
        </p:grpSpPr>
        <p:sp>
          <p:nvSpPr>
            <p:cNvPr id="6" name="Прямоугольник: скругленные углы 2">
              <a:extLst>
                <a:ext uri="{FF2B5EF4-FFF2-40B4-BE49-F238E27FC236}">
                  <a16:creationId xmlns:a16="http://schemas.microsoft.com/office/drawing/2014/main" id="{B776F4AF-FB56-4775-A1CA-AF93AA28F6F3}"/>
                </a:ext>
              </a:extLst>
            </p:cNvPr>
            <p:cNvSpPr/>
            <p:nvPr/>
          </p:nvSpPr>
          <p:spPr>
            <a:xfrm>
              <a:off x="369268" y="2217752"/>
              <a:ext cx="6618272" cy="283482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0066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uk-UA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0766DC-2838-489D-AB07-D86640406072}"/>
                </a:ext>
              </a:extLst>
            </p:cNvPr>
            <p:cNvSpPr txBox="1"/>
            <p:nvPr/>
          </p:nvSpPr>
          <p:spPr>
            <a:xfrm>
              <a:off x="410563" y="2329104"/>
              <a:ext cx="6557312" cy="2782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46"/>
              <a:r>
                <a:rPr lang="ru-RU" sz="2933" dirty="0" err="1">
                  <a:solidFill>
                    <a:prstClr val="black"/>
                  </a:solidFill>
                  <a:latin typeface="Comic Sans MS" panose="030F0702030302020204" pitchFamily="66" charset="0"/>
                  <a:cs typeface="+mn-cs"/>
                </a:rPr>
                <a:t>Брати</a:t>
              </a:r>
              <a:r>
                <a:rPr lang="ru-RU" sz="2933" dirty="0">
                  <a:solidFill>
                    <a:prstClr val="black"/>
                  </a:solidFill>
                  <a:latin typeface="Comic Sans MS" panose="030F0702030302020204" pitchFamily="66" charset="0"/>
                  <a:cs typeface="+mn-cs"/>
                </a:rPr>
                <a:t> </a:t>
              </a:r>
              <a:r>
                <a:rPr lang="ru-RU" sz="2933" dirty="0" err="1">
                  <a:solidFill>
                    <a:prstClr val="black"/>
                  </a:solidFill>
                  <a:latin typeface="Comic Sans MS" panose="030F0702030302020204" pitchFamily="66" charset="0"/>
                  <a:cs typeface="+mn-cs"/>
                </a:rPr>
                <a:t>чужі</a:t>
              </a:r>
              <a:r>
                <a:rPr lang="ru-RU" sz="2933" dirty="0">
                  <a:solidFill>
                    <a:prstClr val="black"/>
                  </a:solidFill>
                  <a:latin typeface="Comic Sans MS" panose="030F0702030302020204" pitchFamily="66" charset="0"/>
                  <a:cs typeface="+mn-cs"/>
                </a:rPr>
                <a:t> </a:t>
              </a:r>
              <a:r>
                <a:rPr lang="ru-RU" sz="2933" dirty="0" err="1">
                  <a:solidFill>
                    <a:prstClr val="black"/>
                  </a:solidFill>
                  <a:latin typeface="Comic Sans MS" panose="030F0702030302020204" pitchFamily="66" charset="0"/>
                  <a:cs typeface="+mn-cs"/>
                </a:rPr>
                <a:t>речі</a:t>
              </a:r>
              <a:r>
                <a:rPr lang="ru-RU" sz="2933" dirty="0">
                  <a:solidFill>
                    <a:prstClr val="black"/>
                  </a:solidFill>
                  <a:latin typeface="Comic Sans MS" panose="030F0702030302020204" pitchFamily="66" charset="0"/>
                  <a:cs typeface="+mn-cs"/>
                </a:rPr>
                <a:t> без </a:t>
              </a:r>
              <a:r>
                <a:rPr lang="ru-RU" sz="2933" dirty="0" err="1">
                  <a:solidFill>
                    <a:prstClr val="black"/>
                  </a:solidFill>
                  <a:latin typeface="Comic Sans MS" panose="030F0702030302020204" pitchFamily="66" charset="0"/>
                  <a:cs typeface="+mn-cs"/>
                </a:rPr>
                <a:t>дозволу</a:t>
              </a:r>
              <a:r>
                <a:rPr lang="ru-RU" sz="2933" dirty="0">
                  <a:solidFill>
                    <a:prstClr val="black"/>
                  </a:solidFill>
                  <a:latin typeface="Comic Sans MS" panose="030F0702030302020204" pitchFamily="66" charset="0"/>
                  <a:cs typeface="+mn-cs"/>
                </a:rPr>
                <a:t>, </a:t>
              </a:r>
              <a:r>
                <a:rPr lang="ru-RU" sz="2933" dirty="0" err="1">
                  <a:solidFill>
                    <a:prstClr val="black"/>
                  </a:solidFill>
                  <a:latin typeface="Comic Sans MS" panose="030F0702030302020204" pitchFamily="66" charset="0"/>
                  <a:cs typeface="+mn-cs"/>
                </a:rPr>
                <a:t>навіть</a:t>
              </a:r>
              <a:r>
                <a:rPr lang="ru-RU" sz="2933" dirty="0">
                  <a:solidFill>
                    <a:prstClr val="black"/>
                  </a:solidFill>
                  <a:latin typeface="Comic Sans MS" panose="030F0702030302020204" pitchFamily="66" charset="0"/>
                  <a:cs typeface="+mn-cs"/>
                </a:rPr>
                <a:t> </a:t>
              </a:r>
              <a:r>
                <a:rPr lang="ru-RU" sz="2933" dirty="0" err="1">
                  <a:solidFill>
                    <a:prstClr val="black"/>
                  </a:solidFill>
                  <a:latin typeface="Comic Sans MS" panose="030F0702030302020204" pitchFamily="66" charset="0"/>
                  <a:cs typeface="+mn-cs"/>
                </a:rPr>
                <a:t>якщо</a:t>
              </a:r>
              <a:r>
                <a:rPr lang="ru-RU" sz="2933" dirty="0">
                  <a:solidFill>
                    <a:prstClr val="black"/>
                  </a:solidFill>
                  <a:latin typeface="Comic Sans MS" panose="030F0702030302020204" pitchFamily="66" charset="0"/>
                  <a:cs typeface="+mn-cs"/>
                </a:rPr>
                <a:t> вам </a:t>
              </a:r>
              <a:r>
                <a:rPr lang="ru-RU" sz="2933" dirty="0" err="1">
                  <a:solidFill>
                    <a:prstClr val="black"/>
                  </a:solidFill>
                  <a:latin typeface="Comic Sans MS" panose="030F0702030302020204" pitchFamily="66" charset="0"/>
                  <a:cs typeface="+mn-cs"/>
                </a:rPr>
                <a:t>дуже</a:t>
              </a:r>
              <a:r>
                <a:rPr lang="ru-RU" sz="2933" dirty="0">
                  <a:solidFill>
                    <a:prstClr val="black"/>
                  </a:solidFill>
                  <a:latin typeface="Comic Sans MS" panose="030F0702030302020204" pitchFamily="66" charset="0"/>
                  <a:cs typeface="+mn-cs"/>
                </a:rPr>
                <a:t> </a:t>
              </a:r>
              <a:r>
                <a:rPr lang="ru-RU" sz="2933" dirty="0" err="1">
                  <a:solidFill>
                    <a:prstClr val="black"/>
                  </a:solidFill>
                  <a:latin typeface="Comic Sans MS" panose="030F0702030302020204" pitchFamily="66" charset="0"/>
                  <a:cs typeface="+mn-cs"/>
                </a:rPr>
                <a:t>потрібна</a:t>
              </a:r>
              <a:r>
                <a:rPr lang="ru-RU" sz="2933" dirty="0">
                  <a:solidFill>
                    <a:prstClr val="black"/>
                  </a:solidFill>
                  <a:latin typeface="Comic Sans MS" panose="030F0702030302020204" pitchFamily="66" charset="0"/>
                  <a:cs typeface="+mn-cs"/>
                </a:rPr>
                <a:t> ручка </a:t>
              </a:r>
              <a:r>
                <a:rPr lang="ru-RU" sz="2933" dirty="0" err="1">
                  <a:solidFill>
                    <a:prstClr val="black"/>
                  </a:solidFill>
                  <a:latin typeface="Comic Sans MS" panose="030F0702030302020204" pitchFamily="66" charset="0"/>
                  <a:cs typeface="+mn-cs"/>
                </a:rPr>
                <a:t>чи</a:t>
              </a:r>
              <a:r>
                <a:rPr lang="ru-RU" sz="2933" dirty="0">
                  <a:solidFill>
                    <a:prstClr val="black"/>
                  </a:solidFill>
                  <a:latin typeface="Comic Sans MS" panose="030F0702030302020204" pitchFamily="66" charset="0"/>
                  <a:cs typeface="+mn-cs"/>
                </a:rPr>
                <a:t> </a:t>
              </a:r>
              <a:r>
                <a:rPr lang="ru-RU" sz="2933" dirty="0" err="1">
                  <a:solidFill>
                    <a:prstClr val="black"/>
                  </a:solidFill>
                  <a:latin typeface="Comic Sans MS" panose="030F0702030302020204" pitchFamily="66" charset="0"/>
                  <a:cs typeface="+mn-cs"/>
                </a:rPr>
                <a:t>зошит</a:t>
              </a:r>
              <a:r>
                <a:rPr lang="ru-RU" sz="2933" dirty="0">
                  <a:solidFill>
                    <a:prstClr val="black"/>
                  </a:solidFill>
                  <a:latin typeface="Comic Sans MS" panose="030F0702030302020204" pitchFamily="66" charset="0"/>
                  <a:cs typeface="+mn-cs"/>
                </a:rPr>
                <a:t>.</a:t>
              </a:r>
              <a:endParaRPr lang="uk-UA" sz="2800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545BDC-C434-40BB-9F6A-D3E98AFE18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7" t="17328" r="55944" b="20201"/>
          <a:stretch/>
        </p:blipFill>
        <p:spPr>
          <a:xfrm>
            <a:off x="9812401" y="2069098"/>
            <a:ext cx="2160240" cy="2142134"/>
          </a:xfrm>
          <a:prstGeom prst="rect">
            <a:avLst/>
          </a:prstGeom>
          <a:effectLst>
            <a:glow rad="546100">
              <a:schemeClr val="bg1">
                <a:alpha val="66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46C16F6-3FB0-4444-985B-1E5B4EEFB5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56" t="17328" r="12895" b="20201"/>
          <a:stretch/>
        </p:blipFill>
        <p:spPr>
          <a:xfrm>
            <a:off x="264003" y="2145184"/>
            <a:ext cx="2088232" cy="2142134"/>
          </a:xfrm>
          <a:prstGeom prst="rect">
            <a:avLst/>
          </a:prstGeom>
          <a:effectLst>
            <a:glow rad="558800">
              <a:schemeClr val="bg1">
                <a:alpha val="66000"/>
              </a:schemeClr>
            </a:glow>
          </a:effectLst>
        </p:spPr>
      </p:pic>
      <p:sp>
        <p:nvSpPr>
          <p:cNvPr id="13" name="Прямоугольник: скругленные углы 7">
            <a:hlinkClick r:id="" action="ppaction://macro?name=DragandDrop"/>
            <a:extLst>
              <a:ext uri="{FF2B5EF4-FFF2-40B4-BE49-F238E27FC236}">
                <a16:creationId xmlns:a16="http://schemas.microsoft.com/office/drawing/2014/main" id="{1507B90E-7960-4B60-BDC4-ACBA4E008E7C}"/>
              </a:ext>
            </a:extLst>
          </p:cNvPr>
          <p:cNvSpPr/>
          <p:nvPr/>
        </p:nvSpPr>
        <p:spPr>
          <a:xfrm>
            <a:off x="268322" y="4489378"/>
            <a:ext cx="2083914" cy="556492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279400">
              <a:schemeClr val="bg1">
                <a:alpha val="87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uk-UA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  Гідно</a:t>
            </a:r>
          </a:p>
        </p:txBody>
      </p:sp>
      <p:sp>
        <p:nvSpPr>
          <p:cNvPr id="14" name="Прямоугольник: скругленные углы 7">
            <a:hlinkClick r:id="" action="ppaction://macro?name=DragandDrop"/>
            <a:extLst>
              <a:ext uri="{FF2B5EF4-FFF2-40B4-BE49-F238E27FC236}">
                <a16:creationId xmlns:a16="http://schemas.microsoft.com/office/drawing/2014/main" id="{25E36E21-7585-416E-AB71-8F88BB9C0808}"/>
              </a:ext>
            </a:extLst>
          </p:cNvPr>
          <p:cNvSpPr/>
          <p:nvPr/>
        </p:nvSpPr>
        <p:spPr>
          <a:xfrm>
            <a:off x="9888728" y="4489378"/>
            <a:ext cx="2083914" cy="556492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glow rad="330200">
              <a:schemeClr val="bg1">
                <a:alpha val="86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uk-UA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  НЕ гідно</a:t>
            </a:r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36EAE1B4-48CA-49EF-8AAB-C74C0E5F0211}"/>
              </a:ext>
            </a:extLst>
          </p:cNvPr>
          <p:cNvSpPr/>
          <p:nvPr/>
        </p:nvSpPr>
        <p:spPr>
          <a:xfrm>
            <a:off x="2996476" y="3259999"/>
            <a:ext cx="3124005" cy="3199807"/>
          </a:xfrm>
          <a:custGeom>
            <a:avLst/>
            <a:gdLst/>
            <a:ahLst/>
            <a:cxnLst/>
            <a:rect l="l" t="t" r="r" b="b"/>
            <a:pathLst>
              <a:path w="1730053" h="1823507">
                <a:moveTo>
                  <a:pt x="0" y="0"/>
                </a:moveTo>
                <a:lnTo>
                  <a:pt x="1730053" y="0"/>
                </a:lnTo>
                <a:lnTo>
                  <a:pt x="1730053" y="1823507"/>
                </a:lnTo>
                <a:lnTo>
                  <a:pt x="0" y="18235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effectLst>
            <a:glow rad="228600">
              <a:schemeClr val="bg1">
                <a:alpha val="92000"/>
              </a:schemeClr>
            </a:glow>
          </a:effectLst>
        </p:spPr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C0A71BC6-2A88-4C94-A212-9342DEC597CC}"/>
              </a:ext>
            </a:extLst>
          </p:cNvPr>
          <p:cNvSpPr/>
          <p:nvPr/>
        </p:nvSpPr>
        <p:spPr>
          <a:xfrm>
            <a:off x="6516947" y="2847101"/>
            <a:ext cx="1920523" cy="1920523"/>
          </a:xfrm>
          <a:custGeom>
            <a:avLst/>
            <a:gdLst/>
            <a:ahLst/>
            <a:cxnLst/>
            <a:rect l="l" t="t" r="r" b="b"/>
            <a:pathLst>
              <a:path w="2880784" h="2880784">
                <a:moveTo>
                  <a:pt x="0" y="0"/>
                </a:moveTo>
                <a:lnTo>
                  <a:pt x="2880784" y="0"/>
                </a:lnTo>
                <a:lnTo>
                  <a:pt x="2880784" y="2880784"/>
                </a:lnTo>
                <a:lnTo>
                  <a:pt x="0" y="28807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glow rad="254000">
              <a:schemeClr val="bg1">
                <a:alpha val="91000"/>
              </a:schemeClr>
            </a:glow>
          </a:effectLst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78F069-D170-44AA-AA38-5E03BEEDE0BC}"/>
              </a:ext>
            </a:extLst>
          </p:cNvPr>
          <p:cNvSpPr txBox="1"/>
          <p:nvPr/>
        </p:nvSpPr>
        <p:spPr>
          <a:xfrm>
            <a:off x="241741" y="25192"/>
            <a:ext cx="11765280" cy="861774"/>
          </a:xfrm>
          <a:prstGeom prst="rect">
            <a:avLst/>
          </a:prstGeom>
          <a:noFill/>
          <a:effectLst>
            <a:glow>
              <a:schemeClr val="bg1">
                <a:alpha val="40000"/>
              </a:schemeClr>
            </a:glo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914446"/>
            <a:r>
              <a:rPr lang="uk-UA" sz="5000" dirty="0">
                <a:ln>
                  <a:solidFill>
                    <a:srgbClr val="1E6BB6"/>
                  </a:solidFill>
                </a:ln>
                <a:gradFill>
                  <a:gsLst>
                    <a:gs pos="35000">
                      <a:srgbClr val="F8E43D"/>
                    </a:gs>
                    <a:gs pos="85000">
                      <a:srgbClr val="38A3E3"/>
                    </a:gs>
                    <a:gs pos="0">
                      <a:srgbClr val="F8E43D"/>
                    </a:gs>
                    <a:gs pos="100000">
                      <a:srgbClr val="052C65"/>
                    </a:gs>
                  </a:gsLst>
                  <a:lin ang="5400000" scaled="1"/>
                </a:gradFill>
                <a:effectLst>
                  <a:glow rad="139700">
                    <a:schemeClr val="tx2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"/>
              </a:rPr>
              <a:t>Вправа «Гідно </a:t>
            </a:r>
            <a:r>
              <a:rPr lang="en-US" sz="5000" dirty="0">
                <a:ln>
                  <a:solidFill>
                    <a:srgbClr val="1E6BB6"/>
                  </a:solidFill>
                </a:ln>
                <a:gradFill>
                  <a:gsLst>
                    <a:gs pos="35000">
                      <a:srgbClr val="F8E43D"/>
                    </a:gs>
                    <a:gs pos="85000">
                      <a:srgbClr val="38A3E3"/>
                    </a:gs>
                    <a:gs pos="0">
                      <a:srgbClr val="F8E43D"/>
                    </a:gs>
                    <a:gs pos="100000">
                      <a:srgbClr val="052C65"/>
                    </a:gs>
                  </a:gsLst>
                  <a:lin ang="5400000" scaled="1"/>
                </a:gradFill>
                <a:effectLst>
                  <a:glow rad="139700">
                    <a:schemeClr val="tx2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"/>
              </a:rPr>
              <a:t>/</a:t>
            </a:r>
            <a:r>
              <a:rPr lang="uk-UA" sz="5000" dirty="0">
                <a:ln>
                  <a:solidFill>
                    <a:srgbClr val="1E6BB6"/>
                  </a:solidFill>
                </a:ln>
                <a:gradFill>
                  <a:gsLst>
                    <a:gs pos="35000">
                      <a:srgbClr val="F8E43D"/>
                    </a:gs>
                    <a:gs pos="85000">
                      <a:srgbClr val="38A3E3"/>
                    </a:gs>
                    <a:gs pos="0">
                      <a:srgbClr val="F8E43D"/>
                    </a:gs>
                    <a:gs pos="100000">
                      <a:srgbClr val="052C65"/>
                    </a:gs>
                  </a:gsLst>
                  <a:lin ang="5400000" scaled="1"/>
                </a:gradFill>
                <a:effectLst>
                  <a:glow rad="139700">
                    <a:schemeClr val="tx2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"/>
              </a:rPr>
              <a:t> НЕ гідно»</a:t>
            </a:r>
          </a:p>
        </p:txBody>
      </p:sp>
    </p:spTree>
    <p:extLst>
      <p:ext uri="{BB962C8B-B14F-4D97-AF65-F5344CB8AC3E}">
        <p14:creationId xmlns:p14="http://schemas.microsoft.com/office/powerpoint/2010/main" val="413292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id="{8A432817-F583-4C44-92A5-20465F82D3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4812636" h="4812636">
                <a:moveTo>
                  <a:pt x="0" y="0"/>
                </a:moveTo>
                <a:lnTo>
                  <a:pt x="4812636" y="0"/>
                </a:lnTo>
                <a:lnTo>
                  <a:pt x="4812636" y="4812636"/>
                </a:lnTo>
                <a:lnTo>
                  <a:pt x="0" y="48126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0447668D-74F0-4B4A-A84F-365D82AFABE3}"/>
              </a:ext>
            </a:extLst>
          </p:cNvPr>
          <p:cNvSpPr/>
          <p:nvPr/>
        </p:nvSpPr>
        <p:spPr>
          <a:xfrm>
            <a:off x="1828801" y="915521"/>
            <a:ext cx="8174955" cy="5486400"/>
          </a:xfrm>
          <a:custGeom>
            <a:avLst/>
            <a:gdLst/>
            <a:ahLst/>
            <a:cxnLst/>
            <a:rect l="l" t="t" r="r" b="b"/>
            <a:pathLst>
              <a:path w="12262432" h="8229600">
                <a:moveTo>
                  <a:pt x="0" y="0"/>
                </a:moveTo>
                <a:lnTo>
                  <a:pt x="12262432" y="0"/>
                </a:lnTo>
                <a:lnTo>
                  <a:pt x="122624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effectLst>
            <a:glow rad="368300">
              <a:schemeClr val="bg1">
                <a:alpha val="40000"/>
              </a:schemeClr>
            </a:glow>
          </a:effectLst>
        </p:spPr>
      </p:sp>
      <p:grpSp>
        <p:nvGrpSpPr>
          <p:cNvPr id="5" name="текст">
            <a:extLst>
              <a:ext uri="{FF2B5EF4-FFF2-40B4-BE49-F238E27FC236}">
                <a16:creationId xmlns:a16="http://schemas.microsoft.com/office/drawing/2014/main" id="{A9DA8918-E0BB-4BB6-A75D-05CEBDAC44FA}"/>
              </a:ext>
            </a:extLst>
          </p:cNvPr>
          <p:cNvGrpSpPr/>
          <p:nvPr/>
        </p:nvGrpSpPr>
        <p:grpSpPr>
          <a:xfrm>
            <a:off x="2748702" y="1324037"/>
            <a:ext cx="6656435" cy="1473657"/>
            <a:chOff x="369268" y="2217752"/>
            <a:chExt cx="6656435" cy="2834829"/>
          </a:xfrm>
        </p:grpSpPr>
        <p:sp>
          <p:nvSpPr>
            <p:cNvPr id="6" name="Прямоугольник: скругленные углы 2">
              <a:extLst>
                <a:ext uri="{FF2B5EF4-FFF2-40B4-BE49-F238E27FC236}">
                  <a16:creationId xmlns:a16="http://schemas.microsoft.com/office/drawing/2014/main" id="{B776F4AF-FB56-4775-A1CA-AF93AA28F6F3}"/>
                </a:ext>
              </a:extLst>
            </p:cNvPr>
            <p:cNvSpPr/>
            <p:nvPr/>
          </p:nvSpPr>
          <p:spPr>
            <a:xfrm>
              <a:off x="369268" y="2217752"/>
              <a:ext cx="6618272" cy="283482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0066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uk-UA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0766DC-2838-489D-AB07-D86640406072}"/>
                </a:ext>
              </a:extLst>
            </p:cNvPr>
            <p:cNvSpPr txBox="1"/>
            <p:nvPr/>
          </p:nvSpPr>
          <p:spPr>
            <a:xfrm>
              <a:off x="468391" y="2332634"/>
              <a:ext cx="6557312" cy="10065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46"/>
              <a:endParaRPr lang="uk-UA" sz="2800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545BDC-C434-40BB-9F6A-D3E98AFE18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7" t="17328" r="55944" b="20201"/>
          <a:stretch/>
        </p:blipFill>
        <p:spPr>
          <a:xfrm>
            <a:off x="9812401" y="2069098"/>
            <a:ext cx="2160240" cy="2142134"/>
          </a:xfrm>
          <a:prstGeom prst="rect">
            <a:avLst/>
          </a:prstGeom>
          <a:effectLst>
            <a:glow rad="546100">
              <a:schemeClr val="bg1">
                <a:alpha val="66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46C16F6-3FB0-4444-985B-1E5B4EEFB5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56" t="17328" r="12895" b="20201"/>
          <a:stretch/>
        </p:blipFill>
        <p:spPr>
          <a:xfrm>
            <a:off x="264003" y="2145184"/>
            <a:ext cx="2088232" cy="2142134"/>
          </a:xfrm>
          <a:prstGeom prst="rect">
            <a:avLst/>
          </a:prstGeom>
          <a:effectLst>
            <a:glow rad="558800">
              <a:schemeClr val="bg1">
                <a:alpha val="66000"/>
              </a:schemeClr>
            </a:glow>
          </a:effectLst>
        </p:spPr>
      </p:pic>
      <p:sp>
        <p:nvSpPr>
          <p:cNvPr id="10" name="Прямоугольник: скругленные углы 7">
            <a:hlinkClick r:id="" action="ppaction://macro?name=DragandDrop"/>
            <a:extLst>
              <a:ext uri="{FF2B5EF4-FFF2-40B4-BE49-F238E27FC236}">
                <a16:creationId xmlns:a16="http://schemas.microsoft.com/office/drawing/2014/main" id="{EEAC7A40-D9D5-4928-98DA-874B74EF8025}"/>
              </a:ext>
            </a:extLst>
          </p:cNvPr>
          <p:cNvSpPr/>
          <p:nvPr/>
        </p:nvSpPr>
        <p:spPr>
          <a:xfrm>
            <a:off x="268322" y="4489378"/>
            <a:ext cx="2083914" cy="556492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279400">
              <a:schemeClr val="bg1">
                <a:alpha val="87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uk-UA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  Гідно</a:t>
            </a:r>
          </a:p>
        </p:txBody>
      </p:sp>
      <p:sp>
        <p:nvSpPr>
          <p:cNvPr id="11" name="Прямоугольник: скругленные углы 7">
            <a:hlinkClick r:id="" action="ppaction://macro?name=DragandDrop"/>
            <a:extLst>
              <a:ext uri="{FF2B5EF4-FFF2-40B4-BE49-F238E27FC236}">
                <a16:creationId xmlns:a16="http://schemas.microsoft.com/office/drawing/2014/main" id="{FFE9C424-CDDA-4736-AAF1-5034D94369A6}"/>
              </a:ext>
            </a:extLst>
          </p:cNvPr>
          <p:cNvSpPr/>
          <p:nvPr/>
        </p:nvSpPr>
        <p:spPr>
          <a:xfrm>
            <a:off x="9888728" y="4489378"/>
            <a:ext cx="2083914" cy="556492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glow rad="304800">
              <a:schemeClr val="bg1">
                <a:alpha val="87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uk-UA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  НЕ гідно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FBDA05-DF65-4911-ACF4-8344EBA01854}"/>
              </a:ext>
            </a:extLst>
          </p:cNvPr>
          <p:cNvSpPr txBox="1"/>
          <p:nvPr/>
        </p:nvSpPr>
        <p:spPr>
          <a:xfrm>
            <a:off x="2808639" y="1352979"/>
            <a:ext cx="6557312" cy="14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 fontAlgn="auto">
              <a:spcBef>
                <a:spcPts val="0"/>
              </a:spcBef>
              <a:spcAft>
                <a:spcPts val="0"/>
              </a:spcAft>
            </a:pPr>
            <a:r>
              <a:rPr lang="ru-RU" sz="2933" dirty="0">
                <a:solidFill>
                  <a:prstClr val="black"/>
                </a:solidFill>
                <a:latin typeface="Comic Sans MS" panose="030F0702030302020204" pitchFamily="66" charset="0"/>
                <a:cs typeface="+mn-cs"/>
              </a:rPr>
              <a:t>Ставитися з </a:t>
            </a:r>
            <a:r>
              <a:rPr lang="ru-RU" sz="2933" dirty="0" err="1">
                <a:solidFill>
                  <a:prstClr val="black"/>
                </a:solidFill>
                <a:latin typeface="Comic Sans MS" panose="030F0702030302020204" pitchFamily="66" charset="0"/>
                <a:cs typeface="+mn-cs"/>
              </a:rPr>
              <a:t>повагою</a:t>
            </a:r>
            <a:r>
              <a:rPr lang="ru-RU" sz="2933" dirty="0">
                <a:solidFill>
                  <a:prstClr val="black"/>
                </a:solidFill>
                <a:latin typeface="Comic Sans MS" panose="030F0702030302020204" pitchFamily="66" charset="0"/>
                <a:cs typeface="+mn-cs"/>
              </a:rPr>
              <a:t> до людей, </a:t>
            </a:r>
            <a:r>
              <a:rPr lang="ru-RU" sz="2933" dirty="0" err="1">
                <a:solidFill>
                  <a:prstClr val="black"/>
                </a:solidFill>
                <a:latin typeface="Comic Sans MS" panose="030F0702030302020204" pitchFamily="66" charset="0"/>
                <a:cs typeface="+mn-cs"/>
              </a:rPr>
              <a:t>незалежно</a:t>
            </a:r>
            <a:r>
              <a:rPr lang="ru-RU" sz="2933" dirty="0">
                <a:solidFill>
                  <a:prstClr val="black"/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ru-RU" sz="2933" dirty="0" err="1">
                <a:solidFill>
                  <a:prstClr val="black"/>
                </a:solidFill>
                <a:latin typeface="Comic Sans MS" panose="030F0702030302020204" pitchFamily="66" charset="0"/>
                <a:cs typeface="+mn-cs"/>
              </a:rPr>
              <a:t>від</a:t>
            </a:r>
            <a:r>
              <a:rPr lang="ru-RU" sz="2933" dirty="0">
                <a:solidFill>
                  <a:prstClr val="black"/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ru-RU" sz="2933" dirty="0" err="1">
                <a:solidFill>
                  <a:prstClr val="black"/>
                </a:solidFill>
                <a:latin typeface="Comic Sans MS" panose="030F0702030302020204" pitchFamily="66" charset="0"/>
                <a:cs typeface="+mn-cs"/>
              </a:rPr>
              <a:t>їхнього</a:t>
            </a:r>
            <a:r>
              <a:rPr lang="ru-RU" sz="2933" dirty="0">
                <a:solidFill>
                  <a:prstClr val="black"/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ru-RU" sz="2933" dirty="0" err="1">
                <a:solidFill>
                  <a:prstClr val="black"/>
                </a:solidFill>
                <a:latin typeface="Comic Sans MS" panose="030F0702030302020204" pitchFamily="66" charset="0"/>
                <a:cs typeface="+mn-cs"/>
              </a:rPr>
              <a:t>віку</a:t>
            </a:r>
            <a:r>
              <a:rPr lang="ru-RU" sz="2933" dirty="0">
                <a:solidFill>
                  <a:prstClr val="black"/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ru-RU" sz="2933" dirty="0" err="1">
                <a:solidFill>
                  <a:prstClr val="black"/>
                </a:solidFill>
                <a:latin typeface="Comic Sans MS" panose="030F0702030302020204" pitchFamily="66" charset="0"/>
                <a:cs typeface="+mn-cs"/>
              </a:rPr>
              <a:t>чи</a:t>
            </a:r>
            <a:r>
              <a:rPr lang="ru-RU" sz="2933" dirty="0">
                <a:solidFill>
                  <a:prstClr val="black"/>
                </a:solidFill>
                <a:latin typeface="Comic Sans MS" panose="030F0702030302020204" pitchFamily="66" charset="0"/>
                <a:cs typeface="+mn-cs"/>
              </a:rPr>
              <a:t> статусу.</a:t>
            </a:r>
            <a:endParaRPr lang="uk-UA" sz="2933" dirty="0">
              <a:solidFill>
                <a:prstClr val="black"/>
              </a:solidFill>
              <a:latin typeface="Comic Sans MS" panose="030F0702030302020204" pitchFamily="66" charset="0"/>
              <a:cs typeface="+mn-cs"/>
            </a:endParaRPr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BB995B31-F81B-456F-BC3C-DFA93EBD9375}"/>
              </a:ext>
            </a:extLst>
          </p:cNvPr>
          <p:cNvSpPr/>
          <p:nvPr/>
        </p:nvSpPr>
        <p:spPr>
          <a:xfrm>
            <a:off x="3912715" y="2571538"/>
            <a:ext cx="4848967" cy="4286462"/>
          </a:xfrm>
          <a:custGeom>
            <a:avLst/>
            <a:gdLst/>
            <a:ahLst/>
            <a:cxnLst/>
            <a:rect l="l" t="t" r="r" b="b"/>
            <a:pathLst>
              <a:path w="8376183" h="8229600">
                <a:moveTo>
                  <a:pt x="0" y="0"/>
                </a:moveTo>
                <a:lnTo>
                  <a:pt x="8376184" y="0"/>
                </a:lnTo>
                <a:lnTo>
                  <a:pt x="83761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effectLst>
            <a:glow rad="254000">
              <a:schemeClr val="bg1">
                <a:alpha val="91000"/>
              </a:schemeClr>
            </a:glow>
          </a:effectLst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4325AD-FFAC-4791-A4E6-5F1AB5319FD0}"/>
              </a:ext>
            </a:extLst>
          </p:cNvPr>
          <p:cNvSpPr txBox="1"/>
          <p:nvPr/>
        </p:nvSpPr>
        <p:spPr>
          <a:xfrm>
            <a:off x="241741" y="25192"/>
            <a:ext cx="11765280" cy="861774"/>
          </a:xfrm>
          <a:prstGeom prst="rect">
            <a:avLst/>
          </a:prstGeom>
          <a:noFill/>
          <a:effectLst>
            <a:glow>
              <a:schemeClr val="bg1">
                <a:alpha val="40000"/>
              </a:schemeClr>
            </a:glo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914446"/>
            <a:r>
              <a:rPr lang="uk-UA" sz="5000" dirty="0">
                <a:ln>
                  <a:solidFill>
                    <a:srgbClr val="1E6BB6"/>
                  </a:solidFill>
                </a:ln>
                <a:gradFill>
                  <a:gsLst>
                    <a:gs pos="35000">
                      <a:srgbClr val="F8E43D"/>
                    </a:gs>
                    <a:gs pos="85000">
                      <a:srgbClr val="38A3E3"/>
                    </a:gs>
                    <a:gs pos="0">
                      <a:srgbClr val="F8E43D"/>
                    </a:gs>
                    <a:gs pos="100000">
                      <a:srgbClr val="052C65"/>
                    </a:gs>
                  </a:gsLst>
                  <a:lin ang="5400000" scaled="1"/>
                </a:gradFill>
                <a:effectLst>
                  <a:glow rad="139700">
                    <a:schemeClr val="tx2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"/>
              </a:rPr>
              <a:t>Вправа «Гідно </a:t>
            </a:r>
            <a:r>
              <a:rPr lang="en-US" sz="5000" dirty="0">
                <a:ln>
                  <a:solidFill>
                    <a:srgbClr val="1E6BB6"/>
                  </a:solidFill>
                </a:ln>
                <a:gradFill>
                  <a:gsLst>
                    <a:gs pos="35000">
                      <a:srgbClr val="F8E43D"/>
                    </a:gs>
                    <a:gs pos="85000">
                      <a:srgbClr val="38A3E3"/>
                    </a:gs>
                    <a:gs pos="0">
                      <a:srgbClr val="F8E43D"/>
                    </a:gs>
                    <a:gs pos="100000">
                      <a:srgbClr val="052C65"/>
                    </a:gs>
                  </a:gsLst>
                  <a:lin ang="5400000" scaled="1"/>
                </a:gradFill>
                <a:effectLst>
                  <a:glow rad="139700">
                    <a:schemeClr val="tx2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"/>
              </a:rPr>
              <a:t>/</a:t>
            </a:r>
            <a:r>
              <a:rPr lang="uk-UA" sz="5000" dirty="0">
                <a:ln>
                  <a:solidFill>
                    <a:srgbClr val="1E6BB6"/>
                  </a:solidFill>
                </a:ln>
                <a:gradFill>
                  <a:gsLst>
                    <a:gs pos="35000">
                      <a:srgbClr val="F8E43D"/>
                    </a:gs>
                    <a:gs pos="85000">
                      <a:srgbClr val="38A3E3"/>
                    </a:gs>
                    <a:gs pos="0">
                      <a:srgbClr val="F8E43D"/>
                    </a:gs>
                    <a:gs pos="100000">
                      <a:srgbClr val="052C65"/>
                    </a:gs>
                  </a:gsLst>
                  <a:lin ang="5400000" scaled="1"/>
                </a:gradFill>
                <a:effectLst>
                  <a:glow rad="139700">
                    <a:schemeClr val="tx2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"/>
              </a:rPr>
              <a:t> НЕ гідно»</a:t>
            </a:r>
          </a:p>
        </p:txBody>
      </p:sp>
    </p:spTree>
    <p:extLst>
      <p:ext uri="{BB962C8B-B14F-4D97-AF65-F5344CB8AC3E}">
        <p14:creationId xmlns:p14="http://schemas.microsoft.com/office/powerpoint/2010/main" val="323797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id="{8A432817-F583-4C44-92A5-20465F82D3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4812636" h="4812636">
                <a:moveTo>
                  <a:pt x="0" y="0"/>
                </a:moveTo>
                <a:lnTo>
                  <a:pt x="4812636" y="0"/>
                </a:lnTo>
                <a:lnTo>
                  <a:pt x="4812636" y="4812636"/>
                </a:lnTo>
                <a:lnTo>
                  <a:pt x="0" y="48126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0447668D-74F0-4B4A-A84F-365D82AFABE3}"/>
              </a:ext>
            </a:extLst>
          </p:cNvPr>
          <p:cNvSpPr/>
          <p:nvPr/>
        </p:nvSpPr>
        <p:spPr>
          <a:xfrm>
            <a:off x="1828801" y="915521"/>
            <a:ext cx="8174955" cy="5486400"/>
          </a:xfrm>
          <a:custGeom>
            <a:avLst/>
            <a:gdLst/>
            <a:ahLst/>
            <a:cxnLst/>
            <a:rect l="l" t="t" r="r" b="b"/>
            <a:pathLst>
              <a:path w="12262432" h="8229600">
                <a:moveTo>
                  <a:pt x="0" y="0"/>
                </a:moveTo>
                <a:lnTo>
                  <a:pt x="12262432" y="0"/>
                </a:lnTo>
                <a:lnTo>
                  <a:pt x="122624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effectLst>
            <a:glow rad="368300">
              <a:schemeClr val="bg1">
                <a:alpha val="40000"/>
              </a:schemeClr>
            </a:glow>
          </a:effectLst>
        </p:spPr>
      </p:sp>
      <p:grpSp>
        <p:nvGrpSpPr>
          <p:cNvPr id="5" name="текст">
            <a:extLst>
              <a:ext uri="{FF2B5EF4-FFF2-40B4-BE49-F238E27FC236}">
                <a16:creationId xmlns:a16="http://schemas.microsoft.com/office/drawing/2014/main" id="{A9DA8918-E0BB-4BB6-A75D-05CEBDAC44FA}"/>
              </a:ext>
            </a:extLst>
          </p:cNvPr>
          <p:cNvGrpSpPr/>
          <p:nvPr/>
        </p:nvGrpSpPr>
        <p:grpSpPr>
          <a:xfrm>
            <a:off x="2748702" y="1324037"/>
            <a:ext cx="6633637" cy="1473657"/>
            <a:chOff x="369268" y="2217752"/>
            <a:chExt cx="6633637" cy="2834829"/>
          </a:xfrm>
        </p:grpSpPr>
        <p:sp>
          <p:nvSpPr>
            <p:cNvPr id="6" name="Прямоугольник: скругленные углы 2">
              <a:extLst>
                <a:ext uri="{FF2B5EF4-FFF2-40B4-BE49-F238E27FC236}">
                  <a16:creationId xmlns:a16="http://schemas.microsoft.com/office/drawing/2014/main" id="{B776F4AF-FB56-4775-A1CA-AF93AA28F6F3}"/>
                </a:ext>
              </a:extLst>
            </p:cNvPr>
            <p:cNvSpPr/>
            <p:nvPr/>
          </p:nvSpPr>
          <p:spPr>
            <a:xfrm>
              <a:off x="369268" y="2217752"/>
              <a:ext cx="6618272" cy="283482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0066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uk-UA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0766DC-2838-489D-AB07-D86640406072}"/>
                </a:ext>
              </a:extLst>
            </p:cNvPr>
            <p:cNvSpPr txBox="1"/>
            <p:nvPr/>
          </p:nvSpPr>
          <p:spPr>
            <a:xfrm>
              <a:off x="445593" y="2707605"/>
              <a:ext cx="6557312" cy="19140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46"/>
              <a:r>
                <a:rPr lang="uk-UA" sz="2800" dirty="0">
                  <a:solidFill>
                    <a:prstClr val="black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П</a:t>
              </a:r>
              <a:r>
                <a:rPr lang="ru-RU" sz="2933" dirty="0" err="1">
                  <a:solidFill>
                    <a:prstClr val="black"/>
                  </a:solidFill>
                  <a:latin typeface="Comic Sans MS" panose="030F0702030302020204" pitchFamily="66" charset="0"/>
                  <a:cs typeface="+mn-cs"/>
                </a:rPr>
                <a:t>еребивати</a:t>
              </a:r>
              <a:r>
                <a:rPr lang="ru-RU" sz="2933" dirty="0">
                  <a:solidFill>
                    <a:prstClr val="black"/>
                  </a:solidFill>
                  <a:latin typeface="Comic Sans MS" panose="030F0702030302020204" pitchFamily="66" charset="0"/>
                  <a:cs typeface="+mn-cs"/>
                </a:rPr>
                <a:t> </a:t>
              </a:r>
              <a:r>
                <a:rPr lang="ru-RU" sz="2933" dirty="0" err="1">
                  <a:solidFill>
                    <a:prstClr val="black"/>
                  </a:solidFill>
                  <a:latin typeface="Comic Sans MS" panose="030F0702030302020204" pitchFamily="66" charset="0"/>
                  <a:cs typeface="+mn-cs"/>
                </a:rPr>
                <a:t>вчителя</a:t>
              </a:r>
              <a:r>
                <a:rPr lang="ru-RU" sz="2933" dirty="0">
                  <a:solidFill>
                    <a:prstClr val="black"/>
                  </a:solidFill>
                  <a:latin typeface="Comic Sans MS" panose="030F0702030302020204" pitchFamily="66" charset="0"/>
                  <a:cs typeface="+mn-cs"/>
                </a:rPr>
                <a:t> </a:t>
              </a:r>
              <a:r>
                <a:rPr lang="ru-RU" sz="2933" dirty="0" err="1">
                  <a:solidFill>
                    <a:prstClr val="black"/>
                  </a:solidFill>
                  <a:latin typeface="Comic Sans MS" panose="030F0702030302020204" pitchFamily="66" charset="0"/>
                  <a:cs typeface="+mn-cs"/>
                </a:rPr>
                <a:t>під</a:t>
              </a:r>
              <a:r>
                <a:rPr lang="ru-RU" sz="2933" dirty="0">
                  <a:solidFill>
                    <a:prstClr val="black"/>
                  </a:solidFill>
                  <a:latin typeface="Comic Sans MS" panose="030F0702030302020204" pitchFamily="66" charset="0"/>
                  <a:cs typeface="+mn-cs"/>
                </a:rPr>
                <a:t> час уроку, </a:t>
              </a:r>
              <a:r>
                <a:rPr lang="ru-RU" sz="2933" dirty="0" err="1">
                  <a:solidFill>
                    <a:prstClr val="black"/>
                  </a:solidFill>
                  <a:latin typeface="Comic Sans MS" panose="030F0702030302020204" pitchFamily="66" charset="0"/>
                  <a:cs typeface="+mn-cs"/>
                </a:rPr>
                <a:t>щоб</a:t>
              </a:r>
              <a:r>
                <a:rPr lang="ru-RU" sz="2933" dirty="0">
                  <a:solidFill>
                    <a:prstClr val="black"/>
                  </a:solidFill>
                  <a:latin typeface="Comic Sans MS" panose="030F0702030302020204" pitchFamily="66" charset="0"/>
                  <a:cs typeface="+mn-cs"/>
                </a:rPr>
                <a:t> </a:t>
              </a:r>
              <a:r>
                <a:rPr lang="ru-RU" sz="2933" dirty="0" err="1">
                  <a:solidFill>
                    <a:prstClr val="black"/>
                  </a:solidFill>
                  <a:latin typeface="Comic Sans MS" panose="030F0702030302020204" pitchFamily="66" charset="0"/>
                  <a:cs typeface="+mn-cs"/>
                </a:rPr>
                <a:t>розказати</a:t>
              </a:r>
              <a:r>
                <a:rPr lang="ru-RU" sz="2933" dirty="0">
                  <a:solidFill>
                    <a:prstClr val="black"/>
                  </a:solidFill>
                  <a:latin typeface="Comic Sans MS" panose="030F0702030302020204" pitchFamily="66" charset="0"/>
                  <a:cs typeface="+mn-cs"/>
                </a:rPr>
                <a:t> </a:t>
              </a:r>
              <a:r>
                <a:rPr lang="ru-RU" sz="2933" dirty="0" err="1">
                  <a:solidFill>
                    <a:prstClr val="black"/>
                  </a:solidFill>
                  <a:latin typeface="Comic Sans MS" panose="030F0702030302020204" pitchFamily="66" charset="0"/>
                  <a:cs typeface="+mn-cs"/>
                </a:rPr>
                <a:t>свій</a:t>
              </a:r>
              <a:r>
                <a:rPr lang="ru-RU" sz="2933" dirty="0">
                  <a:solidFill>
                    <a:prstClr val="black"/>
                  </a:solidFill>
                  <a:latin typeface="Comic Sans MS" panose="030F0702030302020204" pitchFamily="66" charset="0"/>
                  <a:cs typeface="+mn-cs"/>
                </a:rPr>
                <a:t> жарт.</a:t>
              </a:r>
              <a:endParaRPr lang="uk-UA" sz="2800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545BDC-C434-40BB-9F6A-D3E98AFE18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7" t="17328" r="55944" b="20201"/>
          <a:stretch/>
        </p:blipFill>
        <p:spPr>
          <a:xfrm>
            <a:off x="9812401" y="2069098"/>
            <a:ext cx="2160240" cy="2142134"/>
          </a:xfrm>
          <a:prstGeom prst="rect">
            <a:avLst/>
          </a:prstGeom>
          <a:effectLst>
            <a:glow rad="546100">
              <a:schemeClr val="bg1">
                <a:alpha val="66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46C16F6-3FB0-4444-985B-1E5B4EEFB5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56" t="17328" r="12895" b="20201"/>
          <a:stretch/>
        </p:blipFill>
        <p:spPr>
          <a:xfrm>
            <a:off x="264003" y="2145184"/>
            <a:ext cx="2088232" cy="2142134"/>
          </a:xfrm>
          <a:prstGeom prst="rect">
            <a:avLst/>
          </a:prstGeom>
          <a:effectLst>
            <a:glow rad="558800">
              <a:schemeClr val="bg1">
                <a:alpha val="66000"/>
              </a:schemeClr>
            </a:glow>
          </a:effectLst>
        </p:spPr>
      </p:pic>
      <p:sp>
        <p:nvSpPr>
          <p:cNvPr id="13" name="Прямоугольник: скругленные углы 7">
            <a:hlinkClick r:id="" action="ppaction://macro?name=DragandDrop"/>
            <a:extLst>
              <a:ext uri="{FF2B5EF4-FFF2-40B4-BE49-F238E27FC236}">
                <a16:creationId xmlns:a16="http://schemas.microsoft.com/office/drawing/2014/main" id="{1507B90E-7960-4B60-BDC4-ACBA4E008E7C}"/>
              </a:ext>
            </a:extLst>
          </p:cNvPr>
          <p:cNvSpPr/>
          <p:nvPr/>
        </p:nvSpPr>
        <p:spPr>
          <a:xfrm>
            <a:off x="268322" y="4489378"/>
            <a:ext cx="2083914" cy="556492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279400">
              <a:schemeClr val="bg1">
                <a:alpha val="87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uk-UA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  Гідно</a:t>
            </a:r>
          </a:p>
        </p:txBody>
      </p:sp>
      <p:sp>
        <p:nvSpPr>
          <p:cNvPr id="14" name="Прямоугольник: скругленные углы 7">
            <a:hlinkClick r:id="" action="ppaction://macro?name=DragandDrop"/>
            <a:extLst>
              <a:ext uri="{FF2B5EF4-FFF2-40B4-BE49-F238E27FC236}">
                <a16:creationId xmlns:a16="http://schemas.microsoft.com/office/drawing/2014/main" id="{25E36E21-7585-416E-AB71-8F88BB9C0808}"/>
              </a:ext>
            </a:extLst>
          </p:cNvPr>
          <p:cNvSpPr/>
          <p:nvPr/>
        </p:nvSpPr>
        <p:spPr>
          <a:xfrm>
            <a:off x="9888728" y="4489378"/>
            <a:ext cx="2083914" cy="556492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glow rad="330200">
              <a:schemeClr val="bg1">
                <a:alpha val="86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uk-UA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  НЕ гідно</a:t>
            </a: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E677B274-4E6E-4AF3-BBFD-D39F8F772A11}"/>
              </a:ext>
            </a:extLst>
          </p:cNvPr>
          <p:cNvSpPr/>
          <p:nvPr/>
        </p:nvSpPr>
        <p:spPr>
          <a:xfrm>
            <a:off x="3577936" y="2534305"/>
            <a:ext cx="4435633" cy="434254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effectLst>
            <a:glow rad="254000">
              <a:schemeClr val="bg1">
                <a:alpha val="92000"/>
              </a:schemeClr>
            </a:glow>
          </a:effectLst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C37349-9DF4-49DF-85D5-79187CFE22B8}"/>
              </a:ext>
            </a:extLst>
          </p:cNvPr>
          <p:cNvSpPr txBox="1"/>
          <p:nvPr/>
        </p:nvSpPr>
        <p:spPr>
          <a:xfrm>
            <a:off x="241741" y="25192"/>
            <a:ext cx="11765280" cy="861774"/>
          </a:xfrm>
          <a:prstGeom prst="rect">
            <a:avLst/>
          </a:prstGeom>
          <a:noFill/>
          <a:effectLst>
            <a:glow>
              <a:schemeClr val="bg1">
                <a:alpha val="40000"/>
              </a:schemeClr>
            </a:glo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914446"/>
            <a:r>
              <a:rPr lang="uk-UA" sz="5000" dirty="0">
                <a:ln>
                  <a:solidFill>
                    <a:srgbClr val="1E6BB6"/>
                  </a:solidFill>
                </a:ln>
                <a:gradFill>
                  <a:gsLst>
                    <a:gs pos="35000">
                      <a:srgbClr val="F8E43D"/>
                    </a:gs>
                    <a:gs pos="85000">
                      <a:srgbClr val="38A3E3"/>
                    </a:gs>
                    <a:gs pos="0">
                      <a:srgbClr val="F8E43D"/>
                    </a:gs>
                    <a:gs pos="100000">
                      <a:srgbClr val="052C65"/>
                    </a:gs>
                  </a:gsLst>
                  <a:lin ang="5400000" scaled="1"/>
                </a:gradFill>
                <a:effectLst>
                  <a:glow rad="139700">
                    <a:schemeClr val="tx2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"/>
              </a:rPr>
              <a:t>Вправа «Гідно </a:t>
            </a:r>
            <a:r>
              <a:rPr lang="en-US" sz="5000" dirty="0">
                <a:ln>
                  <a:solidFill>
                    <a:srgbClr val="1E6BB6"/>
                  </a:solidFill>
                </a:ln>
                <a:gradFill>
                  <a:gsLst>
                    <a:gs pos="35000">
                      <a:srgbClr val="F8E43D"/>
                    </a:gs>
                    <a:gs pos="85000">
                      <a:srgbClr val="38A3E3"/>
                    </a:gs>
                    <a:gs pos="0">
                      <a:srgbClr val="F8E43D"/>
                    </a:gs>
                    <a:gs pos="100000">
                      <a:srgbClr val="052C65"/>
                    </a:gs>
                  </a:gsLst>
                  <a:lin ang="5400000" scaled="1"/>
                </a:gradFill>
                <a:effectLst>
                  <a:glow rad="139700">
                    <a:schemeClr val="tx2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"/>
              </a:rPr>
              <a:t>/</a:t>
            </a:r>
            <a:r>
              <a:rPr lang="uk-UA" sz="5000" dirty="0">
                <a:ln>
                  <a:solidFill>
                    <a:srgbClr val="1E6BB6"/>
                  </a:solidFill>
                </a:ln>
                <a:gradFill>
                  <a:gsLst>
                    <a:gs pos="35000">
                      <a:srgbClr val="F8E43D"/>
                    </a:gs>
                    <a:gs pos="85000">
                      <a:srgbClr val="38A3E3"/>
                    </a:gs>
                    <a:gs pos="0">
                      <a:srgbClr val="F8E43D"/>
                    </a:gs>
                    <a:gs pos="100000">
                      <a:srgbClr val="052C65"/>
                    </a:gs>
                  </a:gsLst>
                  <a:lin ang="5400000" scaled="1"/>
                </a:gradFill>
                <a:effectLst>
                  <a:glow rad="139700">
                    <a:schemeClr val="tx2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"/>
              </a:rPr>
              <a:t> НЕ гідно»</a:t>
            </a:r>
          </a:p>
        </p:txBody>
      </p:sp>
    </p:spTree>
    <p:extLst>
      <p:ext uri="{BB962C8B-B14F-4D97-AF65-F5344CB8AC3E}">
        <p14:creationId xmlns:p14="http://schemas.microsoft.com/office/powerpoint/2010/main" val="136702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id="{8A432817-F583-4C44-92A5-20465F82D3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4812636" h="4812636">
                <a:moveTo>
                  <a:pt x="0" y="0"/>
                </a:moveTo>
                <a:lnTo>
                  <a:pt x="4812636" y="0"/>
                </a:lnTo>
                <a:lnTo>
                  <a:pt x="4812636" y="4812636"/>
                </a:lnTo>
                <a:lnTo>
                  <a:pt x="0" y="48126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0447668D-74F0-4B4A-A84F-365D82AFABE3}"/>
              </a:ext>
            </a:extLst>
          </p:cNvPr>
          <p:cNvSpPr/>
          <p:nvPr/>
        </p:nvSpPr>
        <p:spPr>
          <a:xfrm>
            <a:off x="1828801" y="915521"/>
            <a:ext cx="8174955" cy="5486400"/>
          </a:xfrm>
          <a:custGeom>
            <a:avLst/>
            <a:gdLst/>
            <a:ahLst/>
            <a:cxnLst/>
            <a:rect l="l" t="t" r="r" b="b"/>
            <a:pathLst>
              <a:path w="12262432" h="8229600">
                <a:moveTo>
                  <a:pt x="0" y="0"/>
                </a:moveTo>
                <a:lnTo>
                  <a:pt x="12262432" y="0"/>
                </a:lnTo>
                <a:lnTo>
                  <a:pt x="122624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effectLst>
            <a:glow rad="368300">
              <a:schemeClr val="bg1">
                <a:alpha val="40000"/>
              </a:schemeClr>
            </a:glow>
          </a:effectLst>
        </p:spPr>
      </p:sp>
      <p:grpSp>
        <p:nvGrpSpPr>
          <p:cNvPr id="5" name="текст">
            <a:extLst>
              <a:ext uri="{FF2B5EF4-FFF2-40B4-BE49-F238E27FC236}">
                <a16:creationId xmlns:a16="http://schemas.microsoft.com/office/drawing/2014/main" id="{A9DA8918-E0BB-4BB6-A75D-05CEBDAC44FA}"/>
              </a:ext>
            </a:extLst>
          </p:cNvPr>
          <p:cNvGrpSpPr/>
          <p:nvPr/>
        </p:nvGrpSpPr>
        <p:grpSpPr>
          <a:xfrm>
            <a:off x="2748702" y="1324037"/>
            <a:ext cx="6656435" cy="1473657"/>
            <a:chOff x="369268" y="2217752"/>
            <a:chExt cx="6656435" cy="2834829"/>
          </a:xfrm>
        </p:grpSpPr>
        <p:sp>
          <p:nvSpPr>
            <p:cNvPr id="6" name="Прямоугольник: скругленные углы 2">
              <a:extLst>
                <a:ext uri="{FF2B5EF4-FFF2-40B4-BE49-F238E27FC236}">
                  <a16:creationId xmlns:a16="http://schemas.microsoft.com/office/drawing/2014/main" id="{B776F4AF-FB56-4775-A1CA-AF93AA28F6F3}"/>
                </a:ext>
              </a:extLst>
            </p:cNvPr>
            <p:cNvSpPr/>
            <p:nvPr/>
          </p:nvSpPr>
          <p:spPr>
            <a:xfrm>
              <a:off x="369268" y="2217752"/>
              <a:ext cx="6618272" cy="283482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0066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uk-UA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0766DC-2838-489D-AB07-D86640406072}"/>
                </a:ext>
              </a:extLst>
            </p:cNvPr>
            <p:cNvSpPr txBox="1"/>
            <p:nvPr/>
          </p:nvSpPr>
          <p:spPr>
            <a:xfrm>
              <a:off x="468391" y="2332634"/>
              <a:ext cx="6557312" cy="10065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46"/>
              <a:endParaRPr lang="uk-UA" sz="2800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545BDC-C434-40BB-9F6A-D3E98AFE18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7" t="17328" r="55944" b="20201"/>
          <a:stretch/>
        </p:blipFill>
        <p:spPr>
          <a:xfrm>
            <a:off x="9812401" y="2069098"/>
            <a:ext cx="2160240" cy="2142134"/>
          </a:xfrm>
          <a:prstGeom prst="rect">
            <a:avLst/>
          </a:prstGeom>
          <a:effectLst>
            <a:glow rad="546100">
              <a:schemeClr val="bg1">
                <a:alpha val="66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46C16F6-3FB0-4444-985B-1E5B4EEFB5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56" t="17328" r="12895" b="20201"/>
          <a:stretch/>
        </p:blipFill>
        <p:spPr>
          <a:xfrm>
            <a:off x="264003" y="2145184"/>
            <a:ext cx="2088232" cy="2142134"/>
          </a:xfrm>
          <a:prstGeom prst="rect">
            <a:avLst/>
          </a:prstGeom>
          <a:effectLst>
            <a:glow rad="558800">
              <a:schemeClr val="bg1">
                <a:alpha val="66000"/>
              </a:schemeClr>
            </a:glow>
          </a:effectLst>
        </p:spPr>
      </p:pic>
      <p:sp>
        <p:nvSpPr>
          <p:cNvPr id="10" name="Прямоугольник: скругленные углы 7">
            <a:hlinkClick r:id="" action="ppaction://macro?name=DragandDrop"/>
            <a:extLst>
              <a:ext uri="{FF2B5EF4-FFF2-40B4-BE49-F238E27FC236}">
                <a16:creationId xmlns:a16="http://schemas.microsoft.com/office/drawing/2014/main" id="{EEAC7A40-D9D5-4928-98DA-874B74EF8025}"/>
              </a:ext>
            </a:extLst>
          </p:cNvPr>
          <p:cNvSpPr/>
          <p:nvPr/>
        </p:nvSpPr>
        <p:spPr>
          <a:xfrm>
            <a:off x="268322" y="4489378"/>
            <a:ext cx="2083914" cy="556492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279400">
              <a:schemeClr val="bg1">
                <a:alpha val="87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uk-UA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  Гідно</a:t>
            </a:r>
          </a:p>
        </p:txBody>
      </p:sp>
      <p:sp>
        <p:nvSpPr>
          <p:cNvPr id="11" name="Прямоугольник: скругленные углы 7">
            <a:hlinkClick r:id="" action="ppaction://macro?name=DragandDrop"/>
            <a:extLst>
              <a:ext uri="{FF2B5EF4-FFF2-40B4-BE49-F238E27FC236}">
                <a16:creationId xmlns:a16="http://schemas.microsoft.com/office/drawing/2014/main" id="{FFE9C424-CDDA-4736-AAF1-5034D94369A6}"/>
              </a:ext>
            </a:extLst>
          </p:cNvPr>
          <p:cNvSpPr/>
          <p:nvPr/>
        </p:nvSpPr>
        <p:spPr>
          <a:xfrm>
            <a:off x="9888728" y="4489378"/>
            <a:ext cx="2083914" cy="556492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glow rad="304800">
              <a:schemeClr val="bg1">
                <a:alpha val="87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uk-UA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  НЕ гідно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FBDA05-DF65-4911-ACF4-8344EBA01854}"/>
              </a:ext>
            </a:extLst>
          </p:cNvPr>
          <p:cNvSpPr txBox="1"/>
          <p:nvPr/>
        </p:nvSpPr>
        <p:spPr>
          <a:xfrm>
            <a:off x="3385520" y="1352979"/>
            <a:ext cx="5420961" cy="14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 fontAlgn="auto">
              <a:spcBef>
                <a:spcPts val="0"/>
              </a:spcBef>
              <a:spcAft>
                <a:spcPts val="0"/>
              </a:spcAft>
            </a:pPr>
            <a:r>
              <a:rPr lang="ru-RU" sz="2933" dirty="0" err="1">
                <a:solidFill>
                  <a:prstClr val="black"/>
                </a:solidFill>
                <a:latin typeface="Comic Sans MS" panose="030F0702030302020204" pitchFamily="66" charset="0"/>
                <a:cs typeface="+mn-cs"/>
              </a:rPr>
              <a:t>Дотримуватися</a:t>
            </a:r>
            <a:r>
              <a:rPr lang="ru-RU" sz="2933" dirty="0">
                <a:solidFill>
                  <a:prstClr val="black"/>
                </a:solidFill>
                <a:latin typeface="Comic Sans MS" panose="030F0702030302020204" pitchFamily="66" charset="0"/>
                <a:cs typeface="+mn-cs"/>
              </a:rPr>
              <a:t> правил, </a:t>
            </a:r>
            <a:r>
              <a:rPr lang="ru-RU" sz="2933" dirty="0" err="1">
                <a:solidFill>
                  <a:prstClr val="black"/>
                </a:solidFill>
                <a:latin typeface="Comic Sans MS" panose="030F0702030302020204" pitchFamily="66" charset="0"/>
                <a:cs typeface="+mn-cs"/>
              </a:rPr>
              <a:t>навіть</a:t>
            </a:r>
            <a:r>
              <a:rPr lang="ru-RU" sz="2933" dirty="0">
                <a:solidFill>
                  <a:prstClr val="black"/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ru-RU" sz="2933" dirty="0" err="1">
                <a:solidFill>
                  <a:prstClr val="black"/>
                </a:solidFill>
                <a:latin typeface="Comic Sans MS" panose="030F0702030302020204" pitchFamily="66" charset="0"/>
                <a:cs typeface="+mn-cs"/>
              </a:rPr>
              <a:t>якщо</a:t>
            </a:r>
            <a:r>
              <a:rPr lang="ru-RU" sz="2933" dirty="0">
                <a:solidFill>
                  <a:prstClr val="black"/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ru-RU" sz="2933" dirty="0" err="1">
                <a:solidFill>
                  <a:prstClr val="black"/>
                </a:solidFill>
                <a:latin typeface="Comic Sans MS" panose="030F0702030302020204" pitchFamily="66" charset="0"/>
                <a:cs typeface="+mn-cs"/>
              </a:rPr>
              <a:t>інші</a:t>
            </a:r>
            <a:r>
              <a:rPr lang="ru-RU" sz="2933" dirty="0">
                <a:solidFill>
                  <a:prstClr val="black"/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ru-RU" sz="2933" dirty="0" err="1">
                <a:solidFill>
                  <a:prstClr val="black"/>
                </a:solidFill>
                <a:latin typeface="Comic Sans MS" panose="030F0702030302020204" pitchFamily="66" charset="0"/>
                <a:cs typeface="+mn-cs"/>
              </a:rPr>
              <a:t>їх</a:t>
            </a:r>
            <a:r>
              <a:rPr lang="ru-RU" sz="2933" dirty="0">
                <a:solidFill>
                  <a:prstClr val="black"/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ru-RU" sz="2933" dirty="0" err="1">
                <a:solidFill>
                  <a:prstClr val="black"/>
                </a:solidFill>
                <a:latin typeface="Comic Sans MS" panose="030F0702030302020204" pitchFamily="66" charset="0"/>
                <a:cs typeface="+mn-cs"/>
              </a:rPr>
              <a:t>порушують</a:t>
            </a:r>
            <a:r>
              <a:rPr lang="ru-RU" sz="2933" dirty="0">
                <a:solidFill>
                  <a:prstClr val="black"/>
                </a:solidFill>
                <a:latin typeface="Comic Sans MS" panose="030F0702030302020204" pitchFamily="66" charset="0"/>
                <a:cs typeface="+mn-cs"/>
              </a:rPr>
              <a:t>.</a:t>
            </a:r>
            <a:endParaRPr lang="uk-UA" sz="2933" dirty="0">
              <a:solidFill>
                <a:prstClr val="black"/>
              </a:solidFill>
              <a:latin typeface="Comic Sans MS" panose="030F0702030302020204" pitchFamily="66" charset="0"/>
              <a:cs typeface="+mn-cs"/>
            </a:endParaRP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ADF4D6CF-332D-4386-8F37-996C7C6D8800}"/>
              </a:ext>
            </a:extLst>
          </p:cNvPr>
          <p:cNvSpPr/>
          <p:nvPr/>
        </p:nvSpPr>
        <p:spPr>
          <a:xfrm>
            <a:off x="3799933" y="2936380"/>
            <a:ext cx="3966557" cy="3895721"/>
          </a:xfrm>
          <a:custGeom>
            <a:avLst/>
            <a:gdLst/>
            <a:ahLst/>
            <a:cxnLst/>
            <a:rect l="l" t="t" r="r" b="b"/>
            <a:pathLst>
              <a:path w="5395998" h="5072238">
                <a:moveTo>
                  <a:pt x="0" y="0"/>
                </a:moveTo>
                <a:lnTo>
                  <a:pt x="5395998" y="0"/>
                </a:lnTo>
                <a:lnTo>
                  <a:pt x="5395998" y="5072238"/>
                </a:lnTo>
                <a:lnTo>
                  <a:pt x="0" y="50722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effectLst>
            <a:glow rad="266700">
              <a:schemeClr val="bg1">
                <a:alpha val="92000"/>
              </a:schemeClr>
            </a:glow>
          </a:effectLst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4C1FA0-17EA-4217-B86E-16EA43DBA17D}"/>
              </a:ext>
            </a:extLst>
          </p:cNvPr>
          <p:cNvSpPr txBox="1"/>
          <p:nvPr/>
        </p:nvSpPr>
        <p:spPr>
          <a:xfrm>
            <a:off x="241741" y="25192"/>
            <a:ext cx="11765280" cy="861774"/>
          </a:xfrm>
          <a:prstGeom prst="rect">
            <a:avLst/>
          </a:prstGeom>
          <a:noFill/>
          <a:effectLst>
            <a:glow>
              <a:schemeClr val="bg1">
                <a:alpha val="40000"/>
              </a:schemeClr>
            </a:glo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914446"/>
            <a:r>
              <a:rPr lang="uk-UA" sz="5000" dirty="0">
                <a:ln>
                  <a:solidFill>
                    <a:srgbClr val="1E6BB6"/>
                  </a:solidFill>
                </a:ln>
                <a:gradFill>
                  <a:gsLst>
                    <a:gs pos="35000">
                      <a:srgbClr val="F8E43D"/>
                    </a:gs>
                    <a:gs pos="85000">
                      <a:srgbClr val="38A3E3"/>
                    </a:gs>
                    <a:gs pos="0">
                      <a:srgbClr val="F8E43D"/>
                    </a:gs>
                    <a:gs pos="100000">
                      <a:srgbClr val="052C65"/>
                    </a:gs>
                  </a:gsLst>
                  <a:lin ang="5400000" scaled="1"/>
                </a:gradFill>
                <a:effectLst>
                  <a:glow rad="139700">
                    <a:schemeClr val="tx2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"/>
              </a:rPr>
              <a:t>Вправа «Гідно </a:t>
            </a:r>
            <a:r>
              <a:rPr lang="en-US" sz="5000" dirty="0">
                <a:ln>
                  <a:solidFill>
                    <a:srgbClr val="1E6BB6"/>
                  </a:solidFill>
                </a:ln>
                <a:gradFill>
                  <a:gsLst>
                    <a:gs pos="35000">
                      <a:srgbClr val="F8E43D"/>
                    </a:gs>
                    <a:gs pos="85000">
                      <a:srgbClr val="38A3E3"/>
                    </a:gs>
                    <a:gs pos="0">
                      <a:srgbClr val="F8E43D"/>
                    </a:gs>
                    <a:gs pos="100000">
                      <a:srgbClr val="052C65"/>
                    </a:gs>
                  </a:gsLst>
                  <a:lin ang="5400000" scaled="1"/>
                </a:gradFill>
                <a:effectLst>
                  <a:glow rad="139700">
                    <a:schemeClr val="tx2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"/>
              </a:rPr>
              <a:t>/</a:t>
            </a:r>
            <a:r>
              <a:rPr lang="uk-UA" sz="5000" dirty="0">
                <a:ln>
                  <a:solidFill>
                    <a:srgbClr val="1E6BB6"/>
                  </a:solidFill>
                </a:ln>
                <a:gradFill>
                  <a:gsLst>
                    <a:gs pos="35000">
                      <a:srgbClr val="F8E43D"/>
                    </a:gs>
                    <a:gs pos="85000">
                      <a:srgbClr val="38A3E3"/>
                    </a:gs>
                    <a:gs pos="0">
                      <a:srgbClr val="F8E43D"/>
                    </a:gs>
                    <a:gs pos="100000">
                      <a:srgbClr val="052C65"/>
                    </a:gs>
                  </a:gsLst>
                  <a:lin ang="5400000" scaled="1"/>
                </a:gradFill>
                <a:effectLst>
                  <a:glow rad="139700">
                    <a:schemeClr val="tx2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"/>
              </a:rPr>
              <a:t> НЕ гідно»</a:t>
            </a:r>
          </a:p>
        </p:txBody>
      </p:sp>
    </p:spTree>
    <p:extLst>
      <p:ext uri="{BB962C8B-B14F-4D97-AF65-F5344CB8AC3E}">
        <p14:creationId xmlns:p14="http://schemas.microsoft.com/office/powerpoint/2010/main" val="24220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id="{8A432817-F583-4C44-92A5-20465F82D3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4812636" h="4812636">
                <a:moveTo>
                  <a:pt x="0" y="0"/>
                </a:moveTo>
                <a:lnTo>
                  <a:pt x="4812636" y="0"/>
                </a:lnTo>
                <a:lnTo>
                  <a:pt x="4812636" y="4812636"/>
                </a:lnTo>
                <a:lnTo>
                  <a:pt x="0" y="48126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0447668D-74F0-4B4A-A84F-365D82AFABE3}"/>
              </a:ext>
            </a:extLst>
          </p:cNvPr>
          <p:cNvSpPr/>
          <p:nvPr/>
        </p:nvSpPr>
        <p:spPr>
          <a:xfrm>
            <a:off x="1828801" y="915521"/>
            <a:ext cx="8174955" cy="5486400"/>
          </a:xfrm>
          <a:custGeom>
            <a:avLst/>
            <a:gdLst/>
            <a:ahLst/>
            <a:cxnLst/>
            <a:rect l="l" t="t" r="r" b="b"/>
            <a:pathLst>
              <a:path w="12262432" h="8229600">
                <a:moveTo>
                  <a:pt x="0" y="0"/>
                </a:moveTo>
                <a:lnTo>
                  <a:pt x="12262432" y="0"/>
                </a:lnTo>
                <a:lnTo>
                  <a:pt x="122624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effectLst>
            <a:glow rad="368300">
              <a:schemeClr val="bg1">
                <a:alpha val="40000"/>
              </a:schemeClr>
            </a:glow>
          </a:effectLst>
        </p:spPr>
      </p:sp>
      <p:grpSp>
        <p:nvGrpSpPr>
          <p:cNvPr id="5" name="текст">
            <a:extLst>
              <a:ext uri="{FF2B5EF4-FFF2-40B4-BE49-F238E27FC236}">
                <a16:creationId xmlns:a16="http://schemas.microsoft.com/office/drawing/2014/main" id="{A9DA8918-E0BB-4BB6-A75D-05CEBDAC44FA}"/>
              </a:ext>
            </a:extLst>
          </p:cNvPr>
          <p:cNvGrpSpPr/>
          <p:nvPr/>
        </p:nvGrpSpPr>
        <p:grpSpPr>
          <a:xfrm>
            <a:off x="2748702" y="1324037"/>
            <a:ext cx="6633637" cy="1473657"/>
            <a:chOff x="369268" y="2217752"/>
            <a:chExt cx="6633637" cy="2834829"/>
          </a:xfrm>
        </p:grpSpPr>
        <p:sp>
          <p:nvSpPr>
            <p:cNvPr id="6" name="Прямоугольник: скругленные углы 2">
              <a:extLst>
                <a:ext uri="{FF2B5EF4-FFF2-40B4-BE49-F238E27FC236}">
                  <a16:creationId xmlns:a16="http://schemas.microsoft.com/office/drawing/2014/main" id="{B776F4AF-FB56-4775-A1CA-AF93AA28F6F3}"/>
                </a:ext>
              </a:extLst>
            </p:cNvPr>
            <p:cNvSpPr/>
            <p:nvPr/>
          </p:nvSpPr>
          <p:spPr>
            <a:xfrm>
              <a:off x="369268" y="2217752"/>
              <a:ext cx="6618272" cy="283482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0066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uk-UA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0766DC-2838-489D-AB07-D86640406072}"/>
                </a:ext>
              </a:extLst>
            </p:cNvPr>
            <p:cNvSpPr txBox="1"/>
            <p:nvPr/>
          </p:nvSpPr>
          <p:spPr>
            <a:xfrm>
              <a:off x="445593" y="2707605"/>
              <a:ext cx="6557312" cy="19140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46"/>
              <a:r>
                <a:rPr lang="uk-UA" sz="2800" dirty="0">
                  <a:solidFill>
                    <a:prstClr val="black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О</a:t>
              </a:r>
              <a:r>
                <a:rPr lang="ru-RU" sz="2933" dirty="0" err="1">
                  <a:solidFill>
                    <a:prstClr val="black"/>
                  </a:solidFill>
                  <a:latin typeface="Comic Sans MS" panose="030F0702030302020204" pitchFamily="66" charset="0"/>
                  <a:cs typeface="+mn-cs"/>
                </a:rPr>
                <a:t>бманювати</a:t>
              </a:r>
              <a:r>
                <a:rPr lang="ru-RU" sz="2933" dirty="0">
                  <a:solidFill>
                    <a:prstClr val="black"/>
                  </a:solidFill>
                  <a:latin typeface="Comic Sans MS" panose="030F0702030302020204" pitchFamily="66" charset="0"/>
                  <a:cs typeface="+mn-cs"/>
                </a:rPr>
                <a:t> </a:t>
              </a:r>
              <a:r>
                <a:rPr lang="ru-RU" sz="2933" dirty="0" err="1">
                  <a:solidFill>
                    <a:prstClr val="black"/>
                  </a:solidFill>
                  <a:latin typeface="Comic Sans MS" panose="030F0702030302020204" pitchFamily="66" charset="0"/>
                  <a:cs typeface="+mn-cs"/>
                </a:rPr>
                <a:t>друзів</a:t>
              </a:r>
              <a:r>
                <a:rPr lang="ru-RU" sz="2933" dirty="0">
                  <a:solidFill>
                    <a:prstClr val="black"/>
                  </a:solidFill>
                  <a:latin typeface="Comic Sans MS" panose="030F0702030302020204" pitchFamily="66" charset="0"/>
                  <a:cs typeface="+mn-cs"/>
                </a:rPr>
                <a:t>, </a:t>
              </a:r>
              <a:r>
                <a:rPr lang="ru-RU" sz="2933" dirty="0" err="1">
                  <a:solidFill>
                    <a:prstClr val="black"/>
                  </a:solidFill>
                  <a:latin typeface="Comic Sans MS" panose="030F0702030302020204" pitchFamily="66" charset="0"/>
                  <a:cs typeface="+mn-cs"/>
                </a:rPr>
                <a:t>щоб</a:t>
              </a:r>
              <a:r>
                <a:rPr lang="ru-RU" sz="2933" dirty="0">
                  <a:solidFill>
                    <a:prstClr val="black"/>
                  </a:solidFill>
                  <a:latin typeface="Comic Sans MS" panose="030F0702030302020204" pitchFamily="66" charset="0"/>
                  <a:cs typeface="+mn-cs"/>
                </a:rPr>
                <a:t> </a:t>
              </a:r>
            </a:p>
            <a:p>
              <a:pPr algn="ctr" defTabSz="914446"/>
              <a:r>
                <a:rPr lang="ru-RU" sz="2933" dirty="0" err="1">
                  <a:solidFill>
                    <a:prstClr val="black"/>
                  </a:solidFill>
                  <a:latin typeface="Comic Sans MS" panose="030F0702030302020204" pitchFamily="66" charset="0"/>
                  <a:cs typeface="+mn-cs"/>
                </a:rPr>
                <a:t>виграти</a:t>
              </a:r>
              <a:r>
                <a:rPr lang="ru-RU" sz="2933" dirty="0">
                  <a:solidFill>
                    <a:prstClr val="black"/>
                  </a:solidFill>
                  <a:latin typeface="Comic Sans MS" panose="030F0702030302020204" pitchFamily="66" charset="0"/>
                  <a:cs typeface="+mn-cs"/>
                </a:rPr>
                <a:t> у </a:t>
              </a:r>
              <a:r>
                <a:rPr lang="ru-RU" sz="2933" dirty="0" err="1">
                  <a:solidFill>
                    <a:prstClr val="black"/>
                  </a:solidFill>
                  <a:latin typeface="Comic Sans MS" panose="030F0702030302020204" pitchFamily="66" charset="0"/>
                  <a:cs typeface="+mn-cs"/>
                </a:rPr>
                <a:t>грі</a:t>
              </a:r>
              <a:r>
                <a:rPr lang="ru-RU" sz="2933" dirty="0">
                  <a:solidFill>
                    <a:prstClr val="black"/>
                  </a:solidFill>
                  <a:latin typeface="Comic Sans MS" panose="030F0702030302020204" pitchFamily="66" charset="0"/>
                  <a:cs typeface="+mn-cs"/>
                </a:rPr>
                <a:t>.</a:t>
              </a:r>
              <a:endParaRPr lang="uk-UA" sz="2800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545BDC-C434-40BB-9F6A-D3E98AFE18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7" t="17328" r="55944" b="20201"/>
          <a:stretch/>
        </p:blipFill>
        <p:spPr>
          <a:xfrm>
            <a:off x="9812401" y="2069098"/>
            <a:ext cx="2160240" cy="2142134"/>
          </a:xfrm>
          <a:prstGeom prst="rect">
            <a:avLst/>
          </a:prstGeom>
          <a:effectLst>
            <a:glow rad="546100">
              <a:schemeClr val="bg1">
                <a:alpha val="66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46C16F6-3FB0-4444-985B-1E5B4EEFB5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56" t="17328" r="12895" b="20201"/>
          <a:stretch/>
        </p:blipFill>
        <p:spPr>
          <a:xfrm>
            <a:off x="264003" y="2145184"/>
            <a:ext cx="2088232" cy="2142134"/>
          </a:xfrm>
          <a:prstGeom prst="rect">
            <a:avLst/>
          </a:prstGeom>
          <a:effectLst>
            <a:glow rad="558800">
              <a:schemeClr val="bg1">
                <a:alpha val="66000"/>
              </a:schemeClr>
            </a:glow>
          </a:effectLst>
        </p:spPr>
      </p:pic>
      <p:sp>
        <p:nvSpPr>
          <p:cNvPr id="12" name="Freeform 8">
            <a:extLst>
              <a:ext uri="{FF2B5EF4-FFF2-40B4-BE49-F238E27FC236}">
                <a16:creationId xmlns:a16="http://schemas.microsoft.com/office/drawing/2014/main" id="{97DCEBAC-76B2-4547-87BD-B1F61ADC1A90}"/>
              </a:ext>
            </a:extLst>
          </p:cNvPr>
          <p:cNvSpPr/>
          <p:nvPr/>
        </p:nvSpPr>
        <p:spPr>
          <a:xfrm rot="208850">
            <a:off x="3640849" y="2631617"/>
            <a:ext cx="4967064" cy="4272012"/>
          </a:xfrm>
          <a:custGeom>
            <a:avLst/>
            <a:gdLst/>
            <a:ahLst/>
            <a:cxnLst/>
            <a:rect l="l" t="t" r="r" b="b"/>
            <a:pathLst>
              <a:path w="4780269" h="4529305">
                <a:moveTo>
                  <a:pt x="0" y="0"/>
                </a:moveTo>
                <a:lnTo>
                  <a:pt x="4780269" y="0"/>
                </a:lnTo>
                <a:lnTo>
                  <a:pt x="4780269" y="4529305"/>
                </a:lnTo>
                <a:lnTo>
                  <a:pt x="0" y="45293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effectLst>
            <a:glow rad="254000">
              <a:schemeClr val="bg1">
                <a:alpha val="92000"/>
              </a:schemeClr>
            </a:glow>
          </a:effectLst>
        </p:spPr>
      </p:sp>
      <p:sp>
        <p:nvSpPr>
          <p:cNvPr id="15" name="Прямоугольник: скругленные углы 7">
            <a:hlinkClick r:id="" action="ppaction://macro?name=DragandDrop"/>
            <a:extLst>
              <a:ext uri="{FF2B5EF4-FFF2-40B4-BE49-F238E27FC236}">
                <a16:creationId xmlns:a16="http://schemas.microsoft.com/office/drawing/2014/main" id="{41CA5A0A-4579-41A9-A921-BAE7214A149F}"/>
              </a:ext>
            </a:extLst>
          </p:cNvPr>
          <p:cNvSpPr/>
          <p:nvPr/>
        </p:nvSpPr>
        <p:spPr>
          <a:xfrm>
            <a:off x="268322" y="4489378"/>
            <a:ext cx="2083914" cy="556492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279400">
              <a:schemeClr val="bg1">
                <a:alpha val="87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uk-UA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  Гідно</a:t>
            </a:r>
          </a:p>
        </p:txBody>
      </p:sp>
      <p:sp>
        <p:nvSpPr>
          <p:cNvPr id="16" name="Прямоугольник: скругленные углы 7">
            <a:hlinkClick r:id="" action="ppaction://macro?name=DragandDrop"/>
            <a:extLst>
              <a:ext uri="{FF2B5EF4-FFF2-40B4-BE49-F238E27FC236}">
                <a16:creationId xmlns:a16="http://schemas.microsoft.com/office/drawing/2014/main" id="{99294E78-D5D9-4723-8C3E-6BB3B88367EF}"/>
              </a:ext>
            </a:extLst>
          </p:cNvPr>
          <p:cNvSpPr/>
          <p:nvPr/>
        </p:nvSpPr>
        <p:spPr>
          <a:xfrm>
            <a:off x="9888728" y="4489378"/>
            <a:ext cx="2083914" cy="556492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glow rad="330200">
              <a:schemeClr val="bg1">
                <a:alpha val="86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uk-UA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  НЕ гідно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5E73EA-E772-4F93-B530-7A4771EED6E0}"/>
              </a:ext>
            </a:extLst>
          </p:cNvPr>
          <p:cNvSpPr txBox="1"/>
          <p:nvPr/>
        </p:nvSpPr>
        <p:spPr>
          <a:xfrm>
            <a:off x="241741" y="25192"/>
            <a:ext cx="11765280" cy="861774"/>
          </a:xfrm>
          <a:prstGeom prst="rect">
            <a:avLst/>
          </a:prstGeom>
          <a:noFill/>
          <a:effectLst>
            <a:glow>
              <a:schemeClr val="bg1">
                <a:alpha val="40000"/>
              </a:schemeClr>
            </a:glo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914446"/>
            <a:r>
              <a:rPr lang="uk-UA" sz="5000" dirty="0">
                <a:ln>
                  <a:solidFill>
                    <a:srgbClr val="1E6BB6"/>
                  </a:solidFill>
                </a:ln>
                <a:gradFill>
                  <a:gsLst>
                    <a:gs pos="35000">
                      <a:srgbClr val="F8E43D"/>
                    </a:gs>
                    <a:gs pos="85000">
                      <a:srgbClr val="38A3E3"/>
                    </a:gs>
                    <a:gs pos="0">
                      <a:srgbClr val="F8E43D"/>
                    </a:gs>
                    <a:gs pos="100000">
                      <a:srgbClr val="052C65"/>
                    </a:gs>
                  </a:gsLst>
                  <a:lin ang="5400000" scaled="1"/>
                </a:gradFill>
                <a:effectLst>
                  <a:glow rad="139700">
                    <a:schemeClr val="tx2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"/>
              </a:rPr>
              <a:t>Вправа «Гідно </a:t>
            </a:r>
            <a:r>
              <a:rPr lang="en-US" sz="5000" dirty="0">
                <a:ln>
                  <a:solidFill>
                    <a:srgbClr val="1E6BB6"/>
                  </a:solidFill>
                </a:ln>
                <a:gradFill>
                  <a:gsLst>
                    <a:gs pos="35000">
                      <a:srgbClr val="F8E43D"/>
                    </a:gs>
                    <a:gs pos="85000">
                      <a:srgbClr val="38A3E3"/>
                    </a:gs>
                    <a:gs pos="0">
                      <a:srgbClr val="F8E43D"/>
                    </a:gs>
                    <a:gs pos="100000">
                      <a:srgbClr val="052C65"/>
                    </a:gs>
                  </a:gsLst>
                  <a:lin ang="5400000" scaled="1"/>
                </a:gradFill>
                <a:effectLst>
                  <a:glow rad="139700">
                    <a:schemeClr val="tx2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"/>
              </a:rPr>
              <a:t>/</a:t>
            </a:r>
            <a:r>
              <a:rPr lang="uk-UA" sz="5000" dirty="0">
                <a:ln>
                  <a:solidFill>
                    <a:srgbClr val="1E6BB6"/>
                  </a:solidFill>
                </a:ln>
                <a:gradFill>
                  <a:gsLst>
                    <a:gs pos="35000">
                      <a:srgbClr val="F8E43D"/>
                    </a:gs>
                    <a:gs pos="85000">
                      <a:srgbClr val="38A3E3"/>
                    </a:gs>
                    <a:gs pos="0">
                      <a:srgbClr val="F8E43D"/>
                    </a:gs>
                    <a:gs pos="100000">
                      <a:srgbClr val="052C65"/>
                    </a:gs>
                  </a:gsLst>
                  <a:lin ang="5400000" scaled="1"/>
                </a:gradFill>
                <a:effectLst>
                  <a:glow rad="139700">
                    <a:schemeClr val="tx2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"/>
              </a:rPr>
              <a:t> НЕ гідно»</a:t>
            </a:r>
          </a:p>
        </p:txBody>
      </p:sp>
    </p:spTree>
    <p:extLst>
      <p:ext uri="{BB962C8B-B14F-4D97-AF65-F5344CB8AC3E}">
        <p14:creationId xmlns:p14="http://schemas.microsoft.com/office/powerpoint/2010/main" val="200643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7">
            <a:extLst>
              <a:ext uri="{FF2B5EF4-FFF2-40B4-BE49-F238E27FC236}">
                <a16:creationId xmlns:a16="http://schemas.microsoft.com/office/drawing/2014/main" id="{00D98E37-83DF-4916-B860-790303409D8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4812636" h="4812636">
                <a:moveTo>
                  <a:pt x="0" y="0"/>
                </a:moveTo>
                <a:lnTo>
                  <a:pt x="4812636" y="0"/>
                </a:lnTo>
                <a:lnTo>
                  <a:pt x="4812636" y="4812636"/>
                </a:lnTo>
                <a:lnTo>
                  <a:pt x="0" y="48126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2008523" y="685800"/>
            <a:ext cx="8174955" cy="5486400"/>
          </a:xfrm>
          <a:custGeom>
            <a:avLst/>
            <a:gdLst/>
            <a:ahLst/>
            <a:cxnLst/>
            <a:rect l="l" t="t" r="r" b="b"/>
            <a:pathLst>
              <a:path w="12262432" h="8229600">
                <a:moveTo>
                  <a:pt x="0" y="0"/>
                </a:moveTo>
                <a:lnTo>
                  <a:pt x="12262432" y="0"/>
                </a:lnTo>
                <a:lnTo>
                  <a:pt x="122624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4B1F249-2BC9-456C-9FF3-3218D7CF3377}"/>
              </a:ext>
            </a:extLst>
          </p:cNvPr>
          <p:cNvSpPr txBox="1"/>
          <p:nvPr/>
        </p:nvSpPr>
        <p:spPr>
          <a:xfrm>
            <a:off x="1766306" y="307720"/>
            <a:ext cx="8657155" cy="1569660"/>
          </a:xfrm>
          <a:custGeom>
            <a:avLst/>
            <a:gdLst>
              <a:gd name="connsiteX0" fmla="*/ 0 w 8657155"/>
              <a:gd name="connsiteY0" fmla="*/ 0 h 1569660"/>
              <a:gd name="connsiteX1" fmla="*/ 404001 w 8657155"/>
              <a:gd name="connsiteY1" fmla="*/ 0 h 1569660"/>
              <a:gd name="connsiteX2" fmla="*/ 894573 w 8657155"/>
              <a:gd name="connsiteY2" fmla="*/ 0 h 1569660"/>
              <a:gd name="connsiteX3" fmla="*/ 1471716 w 8657155"/>
              <a:gd name="connsiteY3" fmla="*/ 0 h 1569660"/>
              <a:gd name="connsiteX4" fmla="*/ 2222003 w 8657155"/>
              <a:gd name="connsiteY4" fmla="*/ 0 h 1569660"/>
              <a:gd name="connsiteX5" fmla="*/ 2885718 w 8657155"/>
              <a:gd name="connsiteY5" fmla="*/ 0 h 1569660"/>
              <a:gd name="connsiteX6" fmla="*/ 3203147 w 8657155"/>
              <a:gd name="connsiteY6" fmla="*/ 0 h 1569660"/>
              <a:gd name="connsiteX7" fmla="*/ 3693719 w 8657155"/>
              <a:gd name="connsiteY7" fmla="*/ 0 h 1569660"/>
              <a:gd name="connsiteX8" fmla="*/ 4184292 w 8657155"/>
              <a:gd name="connsiteY8" fmla="*/ 0 h 1569660"/>
              <a:gd name="connsiteX9" fmla="*/ 4848007 w 8657155"/>
              <a:gd name="connsiteY9" fmla="*/ 0 h 1569660"/>
              <a:gd name="connsiteX10" fmla="*/ 5425150 w 8657155"/>
              <a:gd name="connsiteY10" fmla="*/ 0 h 1569660"/>
              <a:gd name="connsiteX11" fmla="*/ 6175437 w 8657155"/>
              <a:gd name="connsiteY11" fmla="*/ 0 h 1569660"/>
              <a:gd name="connsiteX12" fmla="*/ 6752581 w 8657155"/>
              <a:gd name="connsiteY12" fmla="*/ 0 h 1569660"/>
              <a:gd name="connsiteX13" fmla="*/ 7156581 w 8657155"/>
              <a:gd name="connsiteY13" fmla="*/ 0 h 1569660"/>
              <a:gd name="connsiteX14" fmla="*/ 7733725 w 8657155"/>
              <a:gd name="connsiteY14" fmla="*/ 0 h 1569660"/>
              <a:gd name="connsiteX15" fmla="*/ 8657155 w 8657155"/>
              <a:gd name="connsiteY15" fmla="*/ 0 h 1569660"/>
              <a:gd name="connsiteX16" fmla="*/ 8657155 w 8657155"/>
              <a:gd name="connsiteY16" fmla="*/ 523220 h 1569660"/>
              <a:gd name="connsiteX17" fmla="*/ 8657155 w 8657155"/>
              <a:gd name="connsiteY17" fmla="*/ 1046440 h 1569660"/>
              <a:gd name="connsiteX18" fmla="*/ 8657155 w 8657155"/>
              <a:gd name="connsiteY18" fmla="*/ 1569660 h 1569660"/>
              <a:gd name="connsiteX19" fmla="*/ 7993440 w 8657155"/>
              <a:gd name="connsiteY19" fmla="*/ 1569660 h 1569660"/>
              <a:gd name="connsiteX20" fmla="*/ 7329725 w 8657155"/>
              <a:gd name="connsiteY20" fmla="*/ 1569660 h 1569660"/>
              <a:gd name="connsiteX21" fmla="*/ 7012296 w 8657155"/>
              <a:gd name="connsiteY21" fmla="*/ 1569660 h 1569660"/>
              <a:gd name="connsiteX22" fmla="*/ 6521723 w 8657155"/>
              <a:gd name="connsiteY22" fmla="*/ 1569660 h 1569660"/>
              <a:gd name="connsiteX23" fmla="*/ 5858008 w 8657155"/>
              <a:gd name="connsiteY23" fmla="*/ 1569660 h 1569660"/>
              <a:gd name="connsiteX24" fmla="*/ 5280865 w 8657155"/>
              <a:gd name="connsiteY24" fmla="*/ 1569660 h 1569660"/>
              <a:gd name="connsiteX25" fmla="*/ 4617149 w 8657155"/>
              <a:gd name="connsiteY25" fmla="*/ 1569660 h 1569660"/>
              <a:gd name="connsiteX26" fmla="*/ 4299720 w 8657155"/>
              <a:gd name="connsiteY26" fmla="*/ 1569660 h 1569660"/>
              <a:gd name="connsiteX27" fmla="*/ 3722577 w 8657155"/>
              <a:gd name="connsiteY27" fmla="*/ 1569660 h 1569660"/>
              <a:gd name="connsiteX28" fmla="*/ 2972290 w 8657155"/>
              <a:gd name="connsiteY28" fmla="*/ 1569660 h 1569660"/>
              <a:gd name="connsiteX29" fmla="*/ 2222003 w 8657155"/>
              <a:gd name="connsiteY29" fmla="*/ 1569660 h 1569660"/>
              <a:gd name="connsiteX30" fmla="*/ 1644859 w 8657155"/>
              <a:gd name="connsiteY30" fmla="*/ 1569660 h 1569660"/>
              <a:gd name="connsiteX31" fmla="*/ 1067716 w 8657155"/>
              <a:gd name="connsiteY31" fmla="*/ 1569660 h 1569660"/>
              <a:gd name="connsiteX32" fmla="*/ 663715 w 8657155"/>
              <a:gd name="connsiteY32" fmla="*/ 1569660 h 1569660"/>
              <a:gd name="connsiteX33" fmla="*/ 0 w 8657155"/>
              <a:gd name="connsiteY33" fmla="*/ 1569660 h 1569660"/>
              <a:gd name="connsiteX34" fmla="*/ 0 w 8657155"/>
              <a:gd name="connsiteY34" fmla="*/ 1015047 h 1569660"/>
              <a:gd name="connsiteX35" fmla="*/ 0 w 8657155"/>
              <a:gd name="connsiteY35" fmla="*/ 491827 h 1569660"/>
              <a:gd name="connsiteX36" fmla="*/ 0 w 8657155"/>
              <a:gd name="connsiteY36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657155" h="1569660" fill="none" extrusionOk="0">
                <a:moveTo>
                  <a:pt x="0" y="0"/>
                </a:moveTo>
                <a:cubicBezTo>
                  <a:pt x="83056" y="-3776"/>
                  <a:pt x="267994" y="36958"/>
                  <a:pt x="404001" y="0"/>
                </a:cubicBezTo>
                <a:cubicBezTo>
                  <a:pt x="540008" y="-36958"/>
                  <a:pt x="723636" y="8773"/>
                  <a:pt x="894573" y="0"/>
                </a:cubicBezTo>
                <a:cubicBezTo>
                  <a:pt x="1065510" y="-8773"/>
                  <a:pt x="1343737" y="17169"/>
                  <a:pt x="1471716" y="0"/>
                </a:cubicBezTo>
                <a:cubicBezTo>
                  <a:pt x="1599695" y="-17169"/>
                  <a:pt x="1886457" y="81720"/>
                  <a:pt x="2222003" y="0"/>
                </a:cubicBezTo>
                <a:cubicBezTo>
                  <a:pt x="2557549" y="-81720"/>
                  <a:pt x="2626350" y="5786"/>
                  <a:pt x="2885718" y="0"/>
                </a:cubicBezTo>
                <a:cubicBezTo>
                  <a:pt x="3145086" y="-5786"/>
                  <a:pt x="3122848" y="7355"/>
                  <a:pt x="3203147" y="0"/>
                </a:cubicBezTo>
                <a:cubicBezTo>
                  <a:pt x="3283446" y="-7355"/>
                  <a:pt x="3535503" y="53534"/>
                  <a:pt x="3693719" y="0"/>
                </a:cubicBezTo>
                <a:cubicBezTo>
                  <a:pt x="3851935" y="-53534"/>
                  <a:pt x="3947912" y="56071"/>
                  <a:pt x="4184292" y="0"/>
                </a:cubicBezTo>
                <a:cubicBezTo>
                  <a:pt x="4420672" y="-56071"/>
                  <a:pt x="4679530" y="6828"/>
                  <a:pt x="4848007" y="0"/>
                </a:cubicBezTo>
                <a:cubicBezTo>
                  <a:pt x="5016484" y="-6828"/>
                  <a:pt x="5282754" y="20538"/>
                  <a:pt x="5425150" y="0"/>
                </a:cubicBezTo>
                <a:cubicBezTo>
                  <a:pt x="5567546" y="-20538"/>
                  <a:pt x="5868213" y="29567"/>
                  <a:pt x="6175437" y="0"/>
                </a:cubicBezTo>
                <a:cubicBezTo>
                  <a:pt x="6482661" y="-29567"/>
                  <a:pt x="6530303" y="35003"/>
                  <a:pt x="6752581" y="0"/>
                </a:cubicBezTo>
                <a:cubicBezTo>
                  <a:pt x="6974859" y="-35003"/>
                  <a:pt x="7031058" y="3213"/>
                  <a:pt x="7156581" y="0"/>
                </a:cubicBezTo>
                <a:cubicBezTo>
                  <a:pt x="7282104" y="-3213"/>
                  <a:pt x="7464744" y="10400"/>
                  <a:pt x="7733725" y="0"/>
                </a:cubicBezTo>
                <a:cubicBezTo>
                  <a:pt x="8002706" y="-10400"/>
                  <a:pt x="8357759" y="45414"/>
                  <a:pt x="8657155" y="0"/>
                </a:cubicBezTo>
                <a:cubicBezTo>
                  <a:pt x="8688723" y="226132"/>
                  <a:pt x="8600324" y="316455"/>
                  <a:pt x="8657155" y="523220"/>
                </a:cubicBezTo>
                <a:cubicBezTo>
                  <a:pt x="8713986" y="729985"/>
                  <a:pt x="8637904" y="828019"/>
                  <a:pt x="8657155" y="1046440"/>
                </a:cubicBezTo>
                <a:cubicBezTo>
                  <a:pt x="8676406" y="1264861"/>
                  <a:pt x="8612041" y="1459128"/>
                  <a:pt x="8657155" y="1569660"/>
                </a:cubicBezTo>
                <a:cubicBezTo>
                  <a:pt x="8393212" y="1642545"/>
                  <a:pt x="8280153" y="1525229"/>
                  <a:pt x="7993440" y="1569660"/>
                </a:cubicBezTo>
                <a:cubicBezTo>
                  <a:pt x="7706728" y="1614091"/>
                  <a:pt x="7517400" y="1549688"/>
                  <a:pt x="7329725" y="1569660"/>
                </a:cubicBezTo>
                <a:cubicBezTo>
                  <a:pt x="7142050" y="1589632"/>
                  <a:pt x="7114158" y="1532586"/>
                  <a:pt x="7012296" y="1569660"/>
                </a:cubicBezTo>
                <a:cubicBezTo>
                  <a:pt x="6910434" y="1606734"/>
                  <a:pt x="6635817" y="1569092"/>
                  <a:pt x="6521723" y="1569660"/>
                </a:cubicBezTo>
                <a:cubicBezTo>
                  <a:pt x="6407629" y="1570228"/>
                  <a:pt x="6146043" y="1494009"/>
                  <a:pt x="5858008" y="1569660"/>
                </a:cubicBezTo>
                <a:cubicBezTo>
                  <a:pt x="5569974" y="1645311"/>
                  <a:pt x="5469952" y="1526798"/>
                  <a:pt x="5280865" y="1569660"/>
                </a:cubicBezTo>
                <a:cubicBezTo>
                  <a:pt x="5091778" y="1612522"/>
                  <a:pt x="4793780" y="1517904"/>
                  <a:pt x="4617149" y="1569660"/>
                </a:cubicBezTo>
                <a:cubicBezTo>
                  <a:pt x="4440518" y="1621416"/>
                  <a:pt x="4433467" y="1567836"/>
                  <a:pt x="4299720" y="1569660"/>
                </a:cubicBezTo>
                <a:cubicBezTo>
                  <a:pt x="4165973" y="1571484"/>
                  <a:pt x="3901070" y="1537266"/>
                  <a:pt x="3722577" y="1569660"/>
                </a:cubicBezTo>
                <a:cubicBezTo>
                  <a:pt x="3544084" y="1602054"/>
                  <a:pt x="3168426" y="1538626"/>
                  <a:pt x="2972290" y="1569660"/>
                </a:cubicBezTo>
                <a:cubicBezTo>
                  <a:pt x="2776154" y="1600694"/>
                  <a:pt x="2456247" y="1565439"/>
                  <a:pt x="2222003" y="1569660"/>
                </a:cubicBezTo>
                <a:cubicBezTo>
                  <a:pt x="1987759" y="1573881"/>
                  <a:pt x="1860080" y="1506603"/>
                  <a:pt x="1644859" y="1569660"/>
                </a:cubicBezTo>
                <a:cubicBezTo>
                  <a:pt x="1429638" y="1632717"/>
                  <a:pt x="1204396" y="1502966"/>
                  <a:pt x="1067716" y="1569660"/>
                </a:cubicBezTo>
                <a:cubicBezTo>
                  <a:pt x="931036" y="1636354"/>
                  <a:pt x="865597" y="1557469"/>
                  <a:pt x="663715" y="1569660"/>
                </a:cubicBezTo>
                <a:cubicBezTo>
                  <a:pt x="461833" y="1581851"/>
                  <a:pt x="202337" y="1535918"/>
                  <a:pt x="0" y="1569660"/>
                </a:cubicBezTo>
                <a:cubicBezTo>
                  <a:pt x="-1526" y="1435507"/>
                  <a:pt x="26121" y="1257016"/>
                  <a:pt x="0" y="1015047"/>
                </a:cubicBezTo>
                <a:cubicBezTo>
                  <a:pt x="-26121" y="773078"/>
                  <a:pt x="4321" y="671244"/>
                  <a:pt x="0" y="491827"/>
                </a:cubicBezTo>
                <a:cubicBezTo>
                  <a:pt x="-4321" y="312410"/>
                  <a:pt x="30293" y="181826"/>
                  <a:pt x="0" y="0"/>
                </a:cubicBezTo>
                <a:close/>
              </a:path>
              <a:path w="8657155" h="1569660" stroke="0" extrusionOk="0">
                <a:moveTo>
                  <a:pt x="0" y="0"/>
                </a:moveTo>
                <a:cubicBezTo>
                  <a:pt x="318429" y="-20810"/>
                  <a:pt x="495966" y="539"/>
                  <a:pt x="663715" y="0"/>
                </a:cubicBezTo>
                <a:cubicBezTo>
                  <a:pt x="831464" y="-539"/>
                  <a:pt x="1015956" y="47430"/>
                  <a:pt x="1154287" y="0"/>
                </a:cubicBezTo>
                <a:cubicBezTo>
                  <a:pt x="1292618" y="-47430"/>
                  <a:pt x="1566527" y="4187"/>
                  <a:pt x="1731431" y="0"/>
                </a:cubicBezTo>
                <a:cubicBezTo>
                  <a:pt x="1896335" y="-4187"/>
                  <a:pt x="2227098" y="40948"/>
                  <a:pt x="2395146" y="0"/>
                </a:cubicBezTo>
                <a:cubicBezTo>
                  <a:pt x="2563195" y="-40948"/>
                  <a:pt x="2699954" y="17890"/>
                  <a:pt x="2972290" y="0"/>
                </a:cubicBezTo>
                <a:cubicBezTo>
                  <a:pt x="3244626" y="-17890"/>
                  <a:pt x="3219319" y="24495"/>
                  <a:pt x="3289719" y="0"/>
                </a:cubicBezTo>
                <a:cubicBezTo>
                  <a:pt x="3360119" y="-24495"/>
                  <a:pt x="3575146" y="36797"/>
                  <a:pt x="3780291" y="0"/>
                </a:cubicBezTo>
                <a:cubicBezTo>
                  <a:pt x="3985436" y="-36797"/>
                  <a:pt x="4114163" y="47877"/>
                  <a:pt x="4444006" y="0"/>
                </a:cubicBezTo>
                <a:cubicBezTo>
                  <a:pt x="4773849" y="-47877"/>
                  <a:pt x="4753492" y="12273"/>
                  <a:pt x="4934578" y="0"/>
                </a:cubicBezTo>
                <a:cubicBezTo>
                  <a:pt x="5115664" y="-12273"/>
                  <a:pt x="5137581" y="39762"/>
                  <a:pt x="5338579" y="0"/>
                </a:cubicBezTo>
                <a:cubicBezTo>
                  <a:pt x="5539577" y="-39762"/>
                  <a:pt x="5802084" y="74095"/>
                  <a:pt x="6002294" y="0"/>
                </a:cubicBezTo>
                <a:cubicBezTo>
                  <a:pt x="6202504" y="-74095"/>
                  <a:pt x="6459250" y="12465"/>
                  <a:pt x="6752581" y="0"/>
                </a:cubicBezTo>
                <a:cubicBezTo>
                  <a:pt x="7045912" y="-12465"/>
                  <a:pt x="7209992" y="79721"/>
                  <a:pt x="7502868" y="0"/>
                </a:cubicBezTo>
                <a:cubicBezTo>
                  <a:pt x="7795744" y="-79721"/>
                  <a:pt x="8252789" y="89100"/>
                  <a:pt x="8657155" y="0"/>
                </a:cubicBezTo>
                <a:cubicBezTo>
                  <a:pt x="8714395" y="141058"/>
                  <a:pt x="8652537" y="342660"/>
                  <a:pt x="8657155" y="523220"/>
                </a:cubicBezTo>
                <a:cubicBezTo>
                  <a:pt x="8661773" y="703780"/>
                  <a:pt x="8650658" y="891278"/>
                  <a:pt x="8657155" y="1077833"/>
                </a:cubicBezTo>
                <a:cubicBezTo>
                  <a:pt x="8663652" y="1264388"/>
                  <a:pt x="8600507" y="1363575"/>
                  <a:pt x="8657155" y="1569660"/>
                </a:cubicBezTo>
                <a:cubicBezTo>
                  <a:pt x="8490301" y="1578797"/>
                  <a:pt x="8260225" y="1521876"/>
                  <a:pt x="7993440" y="1569660"/>
                </a:cubicBezTo>
                <a:cubicBezTo>
                  <a:pt x="7726655" y="1617444"/>
                  <a:pt x="7754008" y="1551194"/>
                  <a:pt x="7676011" y="1569660"/>
                </a:cubicBezTo>
                <a:cubicBezTo>
                  <a:pt x="7598014" y="1588126"/>
                  <a:pt x="7509263" y="1556976"/>
                  <a:pt x="7358582" y="1569660"/>
                </a:cubicBezTo>
                <a:cubicBezTo>
                  <a:pt x="7207901" y="1582344"/>
                  <a:pt x="6788669" y="1549246"/>
                  <a:pt x="6608295" y="1569660"/>
                </a:cubicBezTo>
                <a:cubicBezTo>
                  <a:pt x="6427921" y="1590074"/>
                  <a:pt x="6394749" y="1555529"/>
                  <a:pt x="6290866" y="1569660"/>
                </a:cubicBezTo>
                <a:cubicBezTo>
                  <a:pt x="6186983" y="1583791"/>
                  <a:pt x="5840224" y="1528131"/>
                  <a:pt x="5713722" y="1569660"/>
                </a:cubicBezTo>
                <a:cubicBezTo>
                  <a:pt x="5587220" y="1611189"/>
                  <a:pt x="5208893" y="1523920"/>
                  <a:pt x="5050007" y="1569660"/>
                </a:cubicBezTo>
                <a:cubicBezTo>
                  <a:pt x="4891122" y="1615400"/>
                  <a:pt x="4598592" y="1543735"/>
                  <a:pt x="4386292" y="1569660"/>
                </a:cubicBezTo>
                <a:cubicBezTo>
                  <a:pt x="4173992" y="1595585"/>
                  <a:pt x="3862486" y="1516933"/>
                  <a:pt x="3636005" y="1569660"/>
                </a:cubicBezTo>
                <a:cubicBezTo>
                  <a:pt x="3409524" y="1622387"/>
                  <a:pt x="3298481" y="1514445"/>
                  <a:pt x="3145433" y="1569660"/>
                </a:cubicBezTo>
                <a:cubicBezTo>
                  <a:pt x="2992385" y="1624875"/>
                  <a:pt x="2764195" y="1519149"/>
                  <a:pt x="2481718" y="1569660"/>
                </a:cubicBezTo>
                <a:cubicBezTo>
                  <a:pt x="2199241" y="1620171"/>
                  <a:pt x="2025742" y="1514348"/>
                  <a:pt x="1731431" y="1569660"/>
                </a:cubicBezTo>
                <a:cubicBezTo>
                  <a:pt x="1437120" y="1624972"/>
                  <a:pt x="1228223" y="1497398"/>
                  <a:pt x="981144" y="1569660"/>
                </a:cubicBezTo>
                <a:cubicBezTo>
                  <a:pt x="734065" y="1641922"/>
                  <a:pt x="625957" y="1529923"/>
                  <a:pt x="490572" y="1569660"/>
                </a:cubicBezTo>
                <a:cubicBezTo>
                  <a:pt x="355187" y="1609397"/>
                  <a:pt x="135818" y="1532457"/>
                  <a:pt x="0" y="1569660"/>
                </a:cubicBezTo>
                <a:cubicBezTo>
                  <a:pt x="-29433" y="1370019"/>
                  <a:pt x="57420" y="1156897"/>
                  <a:pt x="0" y="1015047"/>
                </a:cubicBezTo>
                <a:cubicBezTo>
                  <a:pt x="-57420" y="873197"/>
                  <a:pt x="37250" y="710737"/>
                  <a:pt x="0" y="460434"/>
                </a:cubicBezTo>
                <a:cubicBezTo>
                  <a:pt x="-37250" y="210131"/>
                  <a:pt x="41618" y="177029"/>
                  <a:pt x="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76200">
            <a:solidFill>
              <a:srgbClr val="F8E43D">
                <a:alpha val="69804"/>
              </a:srgbClr>
            </a:solidFill>
            <a:extLst>
              <a:ext uri="{C807C97D-BFC1-408E-A445-0C87EB9F89A2}">
                <ask:lineSketchStyleProps xmlns:ask="http://schemas.microsoft.com/office/drawing/2018/sketchyshapes" xmlns="" sd="371524248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algn="ctr">
              <a:defRPr sz="4800">
                <a:ln>
                  <a:solidFill>
                    <a:srgbClr val="1E6BB6"/>
                  </a:solidFill>
                </a:ln>
                <a:gradFill>
                  <a:gsLst>
                    <a:gs pos="35000">
                      <a:srgbClr val="F8E43D"/>
                    </a:gs>
                    <a:gs pos="85000">
                      <a:srgbClr val="38A3E3"/>
                    </a:gs>
                    <a:gs pos="0">
                      <a:srgbClr val="F8E43D"/>
                    </a:gs>
                    <a:gs pos="100000">
                      <a:srgbClr val="052C65"/>
                    </a:gs>
                  </a:gsLst>
                  <a:lin ang="5400000" scaled="1"/>
                </a:gradFill>
                <a:effectLst>
                  <a:glow rad="139700">
                    <a:schemeClr val="tx2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"/>
              </a:defRPr>
            </a:lvl1pPr>
          </a:lstStyle>
          <a:p>
            <a:r>
              <a:rPr lang="uk-UA" dirty="0"/>
              <a:t>«Ми завжди можемо обрати гідну поведінку»</a:t>
            </a: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C70E5F19-BDC6-4A9E-A02E-C2E2340534E8}"/>
              </a:ext>
            </a:extLst>
          </p:cNvPr>
          <p:cNvSpPr/>
          <p:nvPr/>
        </p:nvSpPr>
        <p:spPr>
          <a:xfrm>
            <a:off x="479376" y="2255460"/>
            <a:ext cx="4848967" cy="4286462"/>
          </a:xfrm>
          <a:custGeom>
            <a:avLst/>
            <a:gdLst/>
            <a:ahLst/>
            <a:cxnLst/>
            <a:rect l="l" t="t" r="r" b="b"/>
            <a:pathLst>
              <a:path w="8376183" h="8229600">
                <a:moveTo>
                  <a:pt x="0" y="0"/>
                </a:moveTo>
                <a:lnTo>
                  <a:pt x="8376184" y="0"/>
                </a:lnTo>
                <a:lnTo>
                  <a:pt x="83761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glow rad="254000">
              <a:schemeClr val="bg1">
                <a:alpha val="91000"/>
              </a:schemeClr>
            </a:glow>
          </a:effectLst>
        </p:spPr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48245253-7C34-4BA1-A91D-48FBABF909C9}"/>
              </a:ext>
            </a:extLst>
          </p:cNvPr>
          <p:cNvSpPr/>
          <p:nvPr/>
        </p:nvSpPr>
        <p:spPr>
          <a:xfrm>
            <a:off x="6094884" y="3068960"/>
            <a:ext cx="5867361" cy="3680859"/>
          </a:xfrm>
          <a:custGeom>
            <a:avLst/>
            <a:gdLst/>
            <a:ahLst/>
            <a:cxnLst/>
            <a:rect l="l" t="t" r="r" b="b"/>
            <a:pathLst>
              <a:path w="5539618" h="3669997">
                <a:moveTo>
                  <a:pt x="0" y="0"/>
                </a:moveTo>
                <a:lnTo>
                  <a:pt x="5539618" y="0"/>
                </a:lnTo>
                <a:lnTo>
                  <a:pt x="5539618" y="3669997"/>
                </a:lnTo>
                <a:lnTo>
                  <a:pt x="0" y="36699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effectLst>
            <a:glow rad="254000">
              <a:schemeClr val="bg1">
                <a:alpha val="92000"/>
              </a:schemeClr>
            </a:glow>
          </a:effectLst>
        </p:spPr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D5AB5A12-989B-4E10-8644-6B7D7C180D08}"/>
              </a:ext>
            </a:extLst>
          </p:cNvPr>
          <p:cNvSpPr/>
          <p:nvPr/>
        </p:nvSpPr>
        <p:spPr>
          <a:xfrm>
            <a:off x="8058137" y="2699316"/>
            <a:ext cx="1685527" cy="1367384"/>
          </a:xfrm>
          <a:custGeom>
            <a:avLst/>
            <a:gdLst/>
            <a:ahLst/>
            <a:cxnLst/>
            <a:rect l="l" t="t" r="r" b="b"/>
            <a:pathLst>
              <a:path w="2528290" h="2051076">
                <a:moveTo>
                  <a:pt x="0" y="0"/>
                </a:moveTo>
                <a:lnTo>
                  <a:pt x="2528290" y="0"/>
                </a:lnTo>
                <a:lnTo>
                  <a:pt x="2528290" y="2051076"/>
                </a:lnTo>
                <a:lnTo>
                  <a:pt x="0" y="20510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effectLst>
            <a:glow rad="254000">
              <a:schemeClr val="bg1">
                <a:alpha val="92000"/>
              </a:schemeClr>
            </a:glow>
          </a:effectLst>
        </p:spPr>
      </p:sp>
    </p:spTree>
    <p:extLst>
      <p:ext uri="{BB962C8B-B14F-4D97-AF65-F5344CB8AC3E}">
        <p14:creationId xmlns:p14="http://schemas.microsoft.com/office/powerpoint/2010/main" val="1376128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1DBD00-7BD0-402D-81A7-80BCE07AEA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DA77074-3E86-4AE7-9BE3-5F58B51DDB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443" y="600831"/>
            <a:ext cx="12140212" cy="5457937"/>
          </a:xfrm>
          <a:prstGeom prst="rect">
            <a:avLst/>
          </a:prstGeom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id="{C97A1674-B35C-4ACE-BBD6-F9A6428A2CF7}"/>
              </a:ext>
            </a:extLst>
          </p:cNvPr>
          <p:cNvSpPr/>
          <p:nvPr/>
        </p:nvSpPr>
        <p:spPr>
          <a:xfrm>
            <a:off x="2567608" y="-156395"/>
            <a:ext cx="5976664" cy="5846642"/>
          </a:xfrm>
          <a:custGeom>
            <a:avLst/>
            <a:gdLst/>
            <a:ahLst/>
            <a:cxnLst/>
            <a:rect l="l" t="t" r="r" b="b"/>
            <a:pathLst>
              <a:path w="6134811" h="6073463">
                <a:moveTo>
                  <a:pt x="0" y="0"/>
                </a:moveTo>
                <a:lnTo>
                  <a:pt x="6134811" y="0"/>
                </a:lnTo>
                <a:lnTo>
                  <a:pt x="6134811" y="6073463"/>
                </a:lnTo>
                <a:lnTo>
                  <a:pt x="0" y="60734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91F9127D-8CE8-4A8E-9EC6-099247CF58F2}"/>
              </a:ext>
            </a:extLst>
          </p:cNvPr>
          <p:cNvSpPr/>
          <p:nvPr/>
        </p:nvSpPr>
        <p:spPr>
          <a:xfrm>
            <a:off x="4039004" y="760394"/>
            <a:ext cx="3461659" cy="4636882"/>
          </a:xfrm>
          <a:custGeom>
            <a:avLst/>
            <a:gdLst/>
            <a:ahLst/>
            <a:cxnLst/>
            <a:rect l="l" t="t" r="r" b="b"/>
            <a:pathLst>
              <a:path w="2529555" h="3628770">
                <a:moveTo>
                  <a:pt x="0" y="0"/>
                </a:moveTo>
                <a:lnTo>
                  <a:pt x="2529556" y="0"/>
                </a:lnTo>
                <a:lnTo>
                  <a:pt x="2529556" y="3628770"/>
                </a:lnTo>
                <a:lnTo>
                  <a:pt x="0" y="3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6D55405-C6F0-45B7-A50A-63D69F8B25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4111401"/>
            <a:ext cx="11449508" cy="234698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9DF947D-F80D-482A-B40D-810AB679D0D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0" t="3839" r="9552" b="2638"/>
          <a:stretch/>
        </p:blipFill>
        <p:spPr>
          <a:xfrm>
            <a:off x="96262" y="116633"/>
            <a:ext cx="5850509" cy="634175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59F783E-5FE3-4B93-B518-16C4247B31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62" y="4327141"/>
            <a:ext cx="12328923" cy="28038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B005EC-AD6C-4C57-B873-1881C189D02A}"/>
              </a:ext>
            </a:extLst>
          </p:cNvPr>
          <p:cNvSpPr txBox="1"/>
          <p:nvPr/>
        </p:nvSpPr>
        <p:spPr>
          <a:xfrm>
            <a:off x="2137460" y="4648671"/>
            <a:ext cx="8248177" cy="1569660"/>
          </a:xfrm>
          <a:custGeom>
            <a:avLst/>
            <a:gdLst>
              <a:gd name="connsiteX0" fmla="*/ 0 w 8248177"/>
              <a:gd name="connsiteY0" fmla="*/ 0 h 1569660"/>
              <a:gd name="connsiteX1" fmla="*/ 424192 w 8248177"/>
              <a:gd name="connsiteY1" fmla="*/ 0 h 1569660"/>
              <a:gd name="connsiteX2" fmla="*/ 848384 w 8248177"/>
              <a:gd name="connsiteY2" fmla="*/ 0 h 1569660"/>
              <a:gd name="connsiteX3" fmla="*/ 1272576 w 8248177"/>
              <a:gd name="connsiteY3" fmla="*/ 0 h 1569660"/>
              <a:gd name="connsiteX4" fmla="*/ 1861731 w 8248177"/>
              <a:gd name="connsiteY4" fmla="*/ 0 h 1569660"/>
              <a:gd name="connsiteX5" fmla="*/ 2533369 w 8248177"/>
              <a:gd name="connsiteY5" fmla="*/ 0 h 1569660"/>
              <a:gd name="connsiteX6" fmla="*/ 3287488 w 8248177"/>
              <a:gd name="connsiteY6" fmla="*/ 0 h 1569660"/>
              <a:gd name="connsiteX7" fmla="*/ 3876643 w 8248177"/>
              <a:gd name="connsiteY7" fmla="*/ 0 h 1569660"/>
              <a:gd name="connsiteX8" fmla="*/ 4300835 w 8248177"/>
              <a:gd name="connsiteY8" fmla="*/ 0 h 1569660"/>
              <a:gd name="connsiteX9" fmla="*/ 4807509 w 8248177"/>
              <a:gd name="connsiteY9" fmla="*/ 0 h 1569660"/>
              <a:gd name="connsiteX10" fmla="*/ 5561628 w 8248177"/>
              <a:gd name="connsiteY10" fmla="*/ 0 h 1569660"/>
              <a:gd name="connsiteX11" fmla="*/ 6068302 w 8248177"/>
              <a:gd name="connsiteY11" fmla="*/ 0 h 1569660"/>
              <a:gd name="connsiteX12" fmla="*/ 6492494 w 8248177"/>
              <a:gd name="connsiteY12" fmla="*/ 0 h 1569660"/>
              <a:gd name="connsiteX13" fmla="*/ 6999167 w 8248177"/>
              <a:gd name="connsiteY13" fmla="*/ 0 h 1569660"/>
              <a:gd name="connsiteX14" fmla="*/ 8248177 w 8248177"/>
              <a:gd name="connsiteY14" fmla="*/ 0 h 1569660"/>
              <a:gd name="connsiteX15" fmla="*/ 8248177 w 8248177"/>
              <a:gd name="connsiteY15" fmla="*/ 491827 h 1569660"/>
              <a:gd name="connsiteX16" fmla="*/ 8248177 w 8248177"/>
              <a:gd name="connsiteY16" fmla="*/ 967957 h 1569660"/>
              <a:gd name="connsiteX17" fmla="*/ 8248177 w 8248177"/>
              <a:gd name="connsiteY17" fmla="*/ 1569660 h 1569660"/>
              <a:gd name="connsiteX18" fmla="*/ 7906467 w 8248177"/>
              <a:gd name="connsiteY18" fmla="*/ 1569660 h 1569660"/>
              <a:gd name="connsiteX19" fmla="*/ 7234830 w 8248177"/>
              <a:gd name="connsiteY19" fmla="*/ 1569660 h 1569660"/>
              <a:gd name="connsiteX20" fmla="*/ 6563192 w 8248177"/>
              <a:gd name="connsiteY20" fmla="*/ 1569660 h 1569660"/>
              <a:gd name="connsiteX21" fmla="*/ 5974037 w 8248177"/>
              <a:gd name="connsiteY21" fmla="*/ 1569660 h 1569660"/>
              <a:gd name="connsiteX22" fmla="*/ 5549845 w 8248177"/>
              <a:gd name="connsiteY22" fmla="*/ 1569660 h 1569660"/>
              <a:gd name="connsiteX23" fmla="*/ 5208135 w 8248177"/>
              <a:gd name="connsiteY23" fmla="*/ 1569660 h 1569660"/>
              <a:gd name="connsiteX24" fmla="*/ 4536497 w 8248177"/>
              <a:gd name="connsiteY24" fmla="*/ 1569660 h 1569660"/>
              <a:gd name="connsiteX25" fmla="*/ 3947342 w 8248177"/>
              <a:gd name="connsiteY25" fmla="*/ 1569660 h 1569660"/>
              <a:gd name="connsiteX26" fmla="*/ 3275705 w 8248177"/>
              <a:gd name="connsiteY26" fmla="*/ 1569660 h 1569660"/>
              <a:gd name="connsiteX27" fmla="*/ 2933994 w 8248177"/>
              <a:gd name="connsiteY27" fmla="*/ 1569660 h 1569660"/>
              <a:gd name="connsiteX28" fmla="*/ 2509802 w 8248177"/>
              <a:gd name="connsiteY28" fmla="*/ 1569660 h 1569660"/>
              <a:gd name="connsiteX29" fmla="*/ 1920647 w 8248177"/>
              <a:gd name="connsiteY29" fmla="*/ 1569660 h 1569660"/>
              <a:gd name="connsiteX30" fmla="*/ 1413973 w 8248177"/>
              <a:gd name="connsiteY30" fmla="*/ 1569660 h 1569660"/>
              <a:gd name="connsiteX31" fmla="*/ 1072263 w 8248177"/>
              <a:gd name="connsiteY31" fmla="*/ 1569660 h 1569660"/>
              <a:gd name="connsiteX32" fmla="*/ 565589 w 8248177"/>
              <a:gd name="connsiteY32" fmla="*/ 1569660 h 1569660"/>
              <a:gd name="connsiteX33" fmla="*/ 0 w 8248177"/>
              <a:gd name="connsiteY33" fmla="*/ 1569660 h 1569660"/>
              <a:gd name="connsiteX34" fmla="*/ 0 w 8248177"/>
              <a:gd name="connsiteY34" fmla="*/ 1030743 h 1569660"/>
              <a:gd name="connsiteX35" fmla="*/ 0 w 8248177"/>
              <a:gd name="connsiteY35" fmla="*/ 507523 h 1569660"/>
              <a:gd name="connsiteX36" fmla="*/ 0 w 8248177"/>
              <a:gd name="connsiteY36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248177" h="1569660" fill="none" extrusionOk="0">
                <a:moveTo>
                  <a:pt x="0" y="0"/>
                </a:moveTo>
                <a:cubicBezTo>
                  <a:pt x="166705" y="-37311"/>
                  <a:pt x="307675" y="15048"/>
                  <a:pt x="424192" y="0"/>
                </a:cubicBezTo>
                <a:cubicBezTo>
                  <a:pt x="540709" y="-15048"/>
                  <a:pt x="757277" y="49148"/>
                  <a:pt x="848384" y="0"/>
                </a:cubicBezTo>
                <a:cubicBezTo>
                  <a:pt x="939491" y="-49148"/>
                  <a:pt x="1165175" y="48342"/>
                  <a:pt x="1272576" y="0"/>
                </a:cubicBezTo>
                <a:cubicBezTo>
                  <a:pt x="1379977" y="-48342"/>
                  <a:pt x="1731332" y="63328"/>
                  <a:pt x="1861731" y="0"/>
                </a:cubicBezTo>
                <a:cubicBezTo>
                  <a:pt x="1992130" y="-63328"/>
                  <a:pt x="2325268" y="50386"/>
                  <a:pt x="2533369" y="0"/>
                </a:cubicBezTo>
                <a:cubicBezTo>
                  <a:pt x="2741470" y="-50386"/>
                  <a:pt x="3040423" y="53104"/>
                  <a:pt x="3287488" y="0"/>
                </a:cubicBezTo>
                <a:cubicBezTo>
                  <a:pt x="3534553" y="-53104"/>
                  <a:pt x="3654993" y="42572"/>
                  <a:pt x="3876643" y="0"/>
                </a:cubicBezTo>
                <a:cubicBezTo>
                  <a:pt x="4098294" y="-42572"/>
                  <a:pt x="4094199" y="12305"/>
                  <a:pt x="4300835" y="0"/>
                </a:cubicBezTo>
                <a:cubicBezTo>
                  <a:pt x="4507471" y="-12305"/>
                  <a:pt x="4636781" y="4058"/>
                  <a:pt x="4807509" y="0"/>
                </a:cubicBezTo>
                <a:cubicBezTo>
                  <a:pt x="4978237" y="-4058"/>
                  <a:pt x="5262102" y="1029"/>
                  <a:pt x="5561628" y="0"/>
                </a:cubicBezTo>
                <a:cubicBezTo>
                  <a:pt x="5861154" y="-1029"/>
                  <a:pt x="5951647" y="4240"/>
                  <a:pt x="6068302" y="0"/>
                </a:cubicBezTo>
                <a:cubicBezTo>
                  <a:pt x="6184957" y="-4240"/>
                  <a:pt x="6370206" y="5302"/>
                  <a:pt x="6492494" y="0"/>
                </a:cubicBezTo>
                <a:cubicBezTo>
                  <a:pt x="6614782" y="-5302"/>
                  <a:pt x="6864040" y="26957"/>
                  <a:pt x="6999167" y="0"/>
                </a:cubicBezTo>
                <a:cubicBezTo>
                  <a:pt x="7134294" y="-26957"/>
                  <a:pt x="7850187" y="117914"/>
                  <a:pt x="8248177" y="0"/>
                </a:cubicBezTo>
                <a:cubicBezTo>
                  <a:pt x="8284350" y="194709"/>
                  <a:pt x="8219626" y="252044"/>
                  <a:pt x="8248177" y="491827"/>
                </a:cubicBezTo>
                <a:cubicBezTo>
                  <a:pt x="8276728" y="731610"/>
                  <a:pt x="8209395" y="806854"/>
                  <a:pt x="8248177" y="967957"/>
                </a:cubicBezTo>
                <a:cubicBezTo>
                  <a:pt x="8286959" y="1129060"/>
                  <a:pt x="8200841" y="1356573"/>
                  <a:pt x="8248177" y="1569660"/>
                </a:cubicBezTo>
                <a:cubicBezTo>
                  <a:pt x="8166359" y="1588055"/>
                  <a:pt x="7977198" y="1539649"/>
                  <a:pt x="7906467" y="1569660"/>
                </a:cubicBezTo>
                <a:cubicBezTo>
                  <a:pt x="7835736" y="1599671"/>
                  <a:pt x="7515006" y="1559996"/>
                  <a:pt x="7234830" y="1569660"/>
                </a:cubicBezTo>
                <a:cubicBezTo>
                  <a:pt x="6954654" y="1579324"/>
                  <a:pt x="6854700" y="1489217"/>
                  <a:pt x="6563192" y="1569660"/>
                </a:cubicBezTo>
                <a:cubicBezTo>
                  <a:pt x="6271684" y="1650103"/>
                  <a:pt x="6191718" y="1534862"/>
                  <a:pt x="5974037" y="1569660"/>
                </a:cubicBezTo>
                <a:cubicBezTo>
                  <a:pt x="5756357" y="1604458"/>
                  <a:pt x="5747307" y="1530642"/>
                  <a:pt x="5549845" y="1569660"/>
                </a:cubicBezTo>
                <a:cubicBezTo>
                  <a:pt x="5352383" y="1608678"/>
                  <a:pt x="5316047" y="1543456"/>
                  <a:pt x="5208135" y="1569660"/>
                </a:cubicBezTo>
                <a:cubicBezTo>
                  <a:pt x="5100223" y="1595864"/>
                  <a:pt x="4763852" y="1500347"/>
                  <a:pt x="4536497" y="1569660"/>
                </a:cubicBezTo>
                <a:cubicBezTo>
                  <a:pt x="4309142" y="1638973"/>
                  <a:pt x="4112885" y="1517141"/>
                  <a:pt x="3947342" y="1569660"/>
                </a:cubicBezTo>
                <a:cubicBezTo>
                  <a:pt x="3781800" y="1622179"/>
                  <a:pt x="3412093" y="1513356"/>
                  <a:pt x="3275705" y="1569660"/>
                </a:cubicBezTo>
                <a:cubicBezTo>
                  <a:pt x="3139317" y="1625964"/>
                  <a:pt x="3076746" y="1567386"/>
                  <a:pt x="2933994" y="1569660"/>
                </a:cubicBezTo>
                <a:cubicBezTo>
                  <a:pt x="2791242" y="1571934"/>
                  <a:pt x="2717999" y="1519081"/>
                  <a:pt x="2509802" y="1569660"/>
                </a:cubicBezTo>
                <a:cubicBezTo>
                  <a:pt x="2301605" y="1620239"/>
                  <a:pt x="2187156" y="1533467"/>
                  <a:pt x="1920647" y="1569660"/>
                </a:cubicBezTo>
                <a:cubicBezTo>
                  <a:pt x="1654138" y="1605853"/>
                  <a:pt x="1542809" y="1541200"/>
                  <a:pt x="1413973" y="1569660"/>
                </a:cubicBezTo>
                <a:cubicBezTo>
                  <a:pt x="1285137" y="1598120"/>
                  <a:pt x="1189570" y="1532074"/>
                  <a:pt x="1072263" y="1569660"/>
                </a:cubicBezTo>
                <a:cubicBezTo>
                  <a:pt x="954956" y="1607246"/>
                  <a:pt x="796900" y="1531087"/>
                  <a:pt x="565589" y="1569660"/>
                </a:cubicBezTo>
                <a:cubicBezTo>
                  <a:pt x="334278" y="1608233"/>
                  <a:pt x="272822" y="1542516"/>
                  <a:pt x="0" y="1569660"/>
                </a:cubicBezTo>
                <a:cubicBezTo>
                  <a:pt x="-55234" y="1448686"/>
                  <a:pt x="39508" y="1153591"/>
                  <a:pt x="0" y="1030743"/>
                </a:cubicBezTo>
                <a:cubicBezTo>
                  <a:pt x="-39508" y="907895"/>
                  <a:pt x="9180" y="680854"/>
                  <a:pt x="0" y="507523"/>
                </a:cubicBezTo>
                <a:cubicBezTo>
                  <a:pt x="-9180" y="334192"/>
                  <a:pt x="3212" y="202913"/>
                  <a:pt x="0" y="0"/>
                </a:cubicBezTo>
                <a:close/>
              </a:path>
              <a:path w="8248177" h="1569660" stroke="0" extrusionOk="0">
                <a:moveTo>
                  <a:pt x="0" y="0"/>
                </a:moveTo>
                <a:cubicBezTo>
                  <a:pt x="206543" y="-5196"/>
                  <a:pt x="427937" y="21450"/>
                  <a:pt x="589156" y="0"/>
                </a:cubicBezTo>
                <a:cubicBezTo>
                  <a:pt x="750375" y="-21450"/>
                  <a:pt x="793911" y="34565"/>
                  <a:pt x="930866" y="0"/>
                </a:cubicBezTo>
                <a:cubicBezTo>
                  <a:pt x="1067821" y="-34565"/>
                  <a:pt x="1154099" y="16034"/>
                  <a:pt x="1272576" y="0"/>
                </a:cubicBezTo>
                <a:cubicBezTo>
                  <a:pt x="1391053" y="-16034"/>
                  <a:pt x="1713663" y="49168"/>
                  <a:pt x="2026695" y="0"/>
                </a:cubicBezTo>
                <a:cubicBezTo>
                  <a:pt x="2339727" y="-49168"/>
                  <a:pt x="2403704" y="41482"/>
                  <a:pt x="2533369" y="0"/>
                </a:cubicBezTo>
                <a:cubicBezTo>
                  <a:pt x="2663034" y="-41482"/>
                  <a:pt x="2837225" y="18677"/>
                  <a:pt x="3122524" y="0"/>
                </a:cubicBezTo>
                <a:cubicBezTo>
                  <a:pt x="3407824" y="-18677"/>
                  <a:pt x="3349118" y="6794"/>
                  <a:pt x="3546716" y="0"/>
                </a:cubicBezTo>
                <a:cubicBezTo>
                  <a:pt x="3744314" y="-6794"/>
                  <a:pt x="3771206" y="38339"/>
                  <a:pt x="3888426" y="0"/>
                </a:cubicBezTo>
                <a:cubicBezTo>
                  <a:pt x="4005646" y="-38339"/>
                  <a:pt x="4074725" y="14944"/>
                  <a:pt x="4230136" y="0"/>
                </a:cubicBezTo>
                <a:cubicBezTo>
                  <a:pt x="4385547" y="-14944"/>
                  <a:pt x="4797401" y="17121"/>
                  <a:pt x="4984256" y="0"/>
                </a:cubicBezTo>
                <a:cubicBezTo>
                  <a:pt x="5171111" y="-17121"/>
                  <a:pt x="5263119" y="44111"/>
                  <a:pt x="5490929" y="0"/>
                </a:cubicBezTo>
                <a:cubicBezTo>
                  <a:pt x="5718739" y="-44111"/>
                  <a:pt x="5954011" y="407"/>
                  <a:pt x="6162567" y="0"/>
                </a:cubicBezTo>
                <a:cubicBezTo>
                  <a:pt x="6371123" y="-407"/>
                  <a:pt x="6491738" y="60079"/>
                  <a:pt x="6669240" y="0"/>
                </a:cubicBezTo>
                <a:cubicBezTo>
                  <a:pt x="6846742" y="-60079"/>
                  <a:pt x="7180330" y="37597"/>
                  <a:pt x="7340878" y="0"/>
                </a:cubicBezTo>
                <a:cubicBezTo>
                  <a:pt x="7501426" y="-37597"/>
                  <a:pt x="7513858" y="30864"/>
                  <a:pt x="7682588" y="0"/>
                </a:cubicBezTo>
                <a:cubicBezTo>
                  <a:pt x="7851318" y="-30864"/>
                  <a:pt x="7973541" y="23028"/>
                  <a:pt x="8248177" y="0"/>
                </a:cubicBezTo>
                <a:cubicBezTo>
                  <a:pt x="8312688" y="164930"/>
                  <a:pt x="8216053" y="387495"/>
                  <a:pt x="8248177" y="554613"/>
                </a:cubicBezTo>
                <a:cubicBezTo>
                  <a:pt x="8280301" y="721731"/>
                  <a:pt x="8231672" y="834692"/>
                  <a:pt x="8248177" y="1077833"/>
                </a:cubicBezTo>
                <a:cubicBezTo>
                  <a:pt x="8264682" y="1320974"/>
                  <a:pt x="8236721" y="1430789"/>
                  <a:pt x="8248177" y="1569660"/>
                </a:cubicBezTo>
                <a:cubicBezTo>
                  <a:pt x="8141239" y="1619100"/>
                  <a:pt x="7957293" y="1537286"/>
                  <a:pt x="7823985" y="1569660"/>
                </a:cubicBezTo>
                <a:cubicBezTo>
                  <a:pt x="7690677" y="1602034"/>
                  <a:pt x="7470830" y="1517595"/>
                  <a:pt x="7317311" y="1569660"/>
                </a:cubicBezTo>
                <a:cubicBezTo>
                  <a:pt x="7163792" y="1621725"/>
                  <a:pt x="6946717" y="1516060"/>
                  <a:pt x="6810638" y="1569660"/>
                </a:cubicBezTo>
                <a:cubicBezTo>
                  <a:pt x="6674559" y="1623260"/>
                  <a:pt x="6638326" y="1529707"/>
                  <a:pt x="6468927" y="1569660"/>
                </a:cubicBezTo>
                <a:cubicBezTo>
                  <a:pt x="6299528" y="1609613"/>
                  <a:pt x="6155630" y="1529128"/>
                  <a:pt x="5879772" y="1569660"/>
                </a:cubicBezTo>
                <a:cubicBezTo>
                  <a:pt x="5603915" y="1610192"/>
                  <a:pt x="5611319" y="1558993"/>
                  <a:pt x="5373098" y="1569660"/>
                </a:cubicBezTo>
                <a:cubicBezTo>
                  <a:pt x="5134877" y="1580327"/>
                  <a:pt x="5033293" y="1550611"/>
                  <a:pt x="4866424" y="1569660"/>
                </a:cubicBezTo>
                <a:cubicBezTo>
                  <a:pt x="4699555" y="1588709"/>
                  <a:pt x="4593865" y="1531333"/>
                  <a:pt x="4359751" y="1569660"/>
                </a:cubicBezTo>
                <a:cubicBezTo>
                  <a:pt x="4125637" y="1607987"/>
                  <a:pt x="4069599" y="1522177"/>
                  <a:pt x="3935559" y="1569660"/>
                </a:cubicBezTo>
                <a:cubicBezTo>
                  <a:pt x="3801519" y="1617143"/>
                  <a:pt x="3419505" y="1537934"/>
                  <a:pt x="3181440" y="1569660"/>
                </a:cubicBezTo>
                <a:cubicBezTo>
                  <a:pt x="2943375" y="1601386"/>
                  <a:pt x="2947704" y="1519993"/>
                  <a:pt x="2757248" y="1569660"/>
                </a:cubicBezTo>
                <a:cubicBezTo>
                  <a:pt x="2566792" y="1619327"/>
                  <a:pt x="2248705" y="1542906"/>
                  <a:pt x="2003129" y="1569660"/>
                </a:cubicBezTo>
                <a:cubicBezTo>
                  <a:pt x="1757553" y="1596414"/>
                  <a:pt x="1631545" y="1547467"/>
                  <a:pt x="1496455" y="1569660"/>
                </a:cubicBezTo>
                <a:cubicBezTo>
                  <a:pt x="1361365" y="1591853"/>
                  <a:pt x="1289378" y="1558836"/>
                  <a:pt x="1154745" y="1569660"/>
                </a:cubicBezTo>
                <a:cubicBezTo>
                  <a:pt x="1020112" y="1580484"/>
                  <a:pt x="812325" y="1565447"/>
                  <a:pt x="648071" y="1569660"/>
                </a:cubicBezTo>
                <a:cubicBezTo>
                  <a:pt x="483817" y="1573873"/>
                  <a:pt x="245000" y="1533846"/>
                  <a:pt x="0" y="1569660"/>
                </a:cubicBezTo>
                <a:cubicBezTo>
                  <a:pt x="-28779" y="1418444"/>
                  <a:pt x="56634" y="1237761"/>
                  <a:pt x="0" y="1015047"/>
                </a:cubicBezTo>
                <a:cubicBezTo>
                  <a:pt x="-56634" y="792333"/>
                  <a:pt x="266" y="697923"/>
                  <a:pt x="0" y="538917"/>
                </a:cubicBezTo>
                <a:cubicBezTo>
                  <a:pt x="-266" y="379911"/>
                  <a:pt x="63956" y="250936"/>
                  <a:pt x="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76200">
            <a:solidFill>
              <a:srgbClr val="F8E43D">
                <a:alpha val="69804"/>
              </a:srgbClr>
            </a:solidFill>
            <a:extLst>
              <a:ext uri="{C807C97D-BFC1-408E-A445-0C87EB9F89A2}">
                <ask:lineSketchStyleProps xmlns:ask="http://schemas.microsoft.com/office/drawing/2018/sketchyshapes" xmlns="" sd="213418050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4800" dirty="0">
                <a:ln>
                  <a:solidFill>
                    <a:srgbClr val="1E6BB6"/>
                  </a:solidFill>
                </a:ln>
                <a:gradFill>
                  <a:gsLst>
                    <a:gs pos="35000">
                      <a:srgbClr val="F8E43D"/>
                    </a:gs>
                    <a:gs pos="85000">
                      <a:srgbClr val="38A3E3"/>
                    </a:gs>
                    <a:gs pos="0">
                      <a:srgbClr val="F8E43D"/>
                    </a:gs>
                    <a:gs pos="100000">
                      <a:srgbClr val="052C65"/>
                    </a:gs>
                  </a:gsLst>
                  <a:lin ang="5400000" scaled="1"/>
                </a:gradFill>
                <a:effectLst>
                  <a:glow rad="139700">
                    <a:schemeClr val="tx2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"/>
              </a:rPr>
              <a:t>Україна – ТЕРИТОРІЯ ГІДНОСТІ Й СВОБОДИ  </a:t>
            </a:r>
          </a:p>
        </p:txBody>
      </p:sp>
    </p:spTree>
    <p:extLst>
      <p:ext uri="{BB962C8B-B14F-4D97-AF65-F5344CB8AC3E}">
        <p14:creationId xmlns:p14="http://schemas.microsoft.com/office/powerpoint/2010/main" val="1856445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1DBD00-7BD0-402D-81A7-80BCE07AEA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DA77074-3E86-4AE7-9BE3-5F58B51DDB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443" y="600831"/>
            <a:ext cx="12140212" cy="5457937"/>
          </a:xfrm>
          <a:prstGeom prst="rect">
            <a:avLst/>
          </a:prstGeom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id="{C97A1674-B35C-4ACE-BBD6-F9A6428A2CF7}"/>
              </a:ext>
            </a:extLst>
          </p:cNvPr>
          <p:cNvSpPr/>
          <p:nvPr/>
        </p:nvSpPr>
        <p:spPr>
          <a:xfrm>
            <a:off x="2567608" y="-156395"/>
            <a:ext cx="5976664" cy="5846642"/>
          </a:xfrm>
          <a:custGeom>
            <a:avLst/>
            <a:gdLst/>
            <a:ahLst/>
            <a:cxnLst/>
            <a:rect l="l" t="t" r="r" b="b"/>
            <a:pathLst>
              <a:path w="6134811" h="6073463">
                <a:moveTo>
                  <a:pt x="0" y="0"/>
                </a:moveTo>
                <a:lnTo>
                  <a:pt x="6134811" y="0"/>
                </a:lnTo>
                <a:lnTo>
                  <a:pt x="6134811" y="6073463"/>
                </a:lnTo>
                <a:lnTo>
                  <a:pt x="0" y="60734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91F9127D-8CE8-4A8E-9EC6-099247CF58F2}"/>
              </a:ext>
            </a:extLst>
          </p:cNvPr>
          <p:cNvSpPr/>
          <p:nvPr/>
        </p:nvSpPr>
        <p:spPr>
          <a:xfrm>
            <a:off x="4039004" y="760394"/>
            <a:ext cx="3461659" cy="4636882"/>
          </a:xfrm>
          <a:custGeom>
            <a:avLst/>
            <a:gdLst/>
            <a:ahLst/>
            <a:cxnLst/>
            <a:rect l="l" t="t" r="r" b="b"/>
            <a:pathLst>
              <a:path w="2529555" h="3628770">
                <a:moveTo>
                  <a:pt x="0" y="0"/>
                </a:moveTo>
                <a:lnTo>
                  <a:pt x="2529556" y="0"/>
                </a:lnTo>
                <a:lnTo>
                  <a:pt x="2529556" y="3628770"/>
                </a:lnTo>
                <a:lnTo>
                  <a:pt x="0" y="3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6D55405-C6F0-45B7-A50A-63D69F8B25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4111401"/>
            <a:ext cx="11449508" cy="234698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9DF947D-F80D-482A-B40D-810AB679D0D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0" t="3839" r="9552" b="2638"/>
          <a:stretch/>
        </p:blipFill>
        <p:spPr>
          <a:xfrm>
            <a:off x="96262" y="116633"/>
            <a:ext cx="5850509" cy="6341752"/>
          </a:xfrm>
          <a:prstGeom prst="rect">
            <a:avLst/>
          </a:prstGeom>
        </p:spPr>
      </p:pic>
      <p:sp>
        <p:nvSpPr>
          <p:cNvPr id="10" name="Бульбашка прямої мови: прямокутна з округленими кутами 9">
            <a:extLst>
              <a:ext uri="{FF2B5EF4-FFF2-40B4-BE49-F238E27FC236}">
                <a16:creationId xmlns:a16="http://schemas.microsoft.com/office/drawing/2014/main" id="{1B827536-A565-4F5A-BA8B-9186DD9023E8}"/>
              </a:ext>
            </a:extLst>
          </p:cNvPr>
          <p:cNvSpPr/>
          <p:nvPr/>
        </p:nvSpPr>
        <p:spPr>
          <a:xfrm>
            <a:off x="6384032" y="73058"/>
            <a:ext cx="5676292" cy="3005778"/>
          </a:xfrm>
          <a:prstGeom prst="wedgeRoundRectCallout">
            <a:avLst>
              <a:gd name="adj1" fmla="val -27421"/>
              <a:gd name="adj2" fmla="val 47542"/>
              <a:gd name="adj3" fmla="val 16667"/>
            </a:avLst>
          </a:prstGeom>
          <a:solidFill>
            <a:srgbClr val="FFFFFF">
              <a:alpha val="60000"/>
            </a:srgb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День Гідності та Свободи</a:t>
            </a:r>
          </a:p>
          <a:p>
            <a:pPr algn="ctr"/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21 листопада</a:t>
            </a:r>
          </a:p>
          <a:p>
            <a:pPr algn="ctr"/>
            <a:r>
              <a:rPr lang="uk-UA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свято символізує свободу, права людини та здатність українців боротися за своє майбутнє.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59F783E-5FE3-4B93-B518-16C4247B31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62" y="4327141"/>
            <a:ext cx="12328923" cy="280388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056" y="3645024"/>
            <a:ext cx="5621009" cy="3175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168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11A30F19-B450-48B0-AF54-CAD4AA3C61D8}"/>
              </a:ext>
            </a:extLst>
          </p:cNvPr>
          <p:cNvSpPr/>
          <p:nvPr/>
        </p:nvSpPr>
        <p:spPr>
          <a:xfrm>
            <a:off x="0" y="3629"/>
            <a:ext cx="12192000" cy="6854371"/>
          </a:xfrm>
          <a:custGeom>
            <a:avLst/>
            <a:gdLst/>
            <a:ahLst/>
            <a:cxnLst/>
            <a:rect l="l" t="t" r="r" b="b"/>
            <a:pathLst>
              <a:path w="5259377" h="5259377">
                <a:moveTo>
                  <a:pt x="0" y="0"/>
                </a:moveTo>
                <a:lnTo>
                  <a:pt x="5259377" y="0"/>
                </a:lnTo>
                <a:lnTo>
                  <a:pt x="5259377" y="5259377"/>
                </a:lnTo>
                <a:lnTo>
                  <a:pt x="0" y="52593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>
            <a:glow rad="101600">
              <a:schemeClr val="bg1">
                <a:alpha val="60000"/>
              </a:schemeClr>
            </a:glow>
          </a:effectLst>
        </p:spPr>
      </p:sp>
      <p:sp>
        <p:nvSpPr>
          <p:cNvPr id="4" name="Бульбашка прямої мови: прямокутна з округленими кутами 3">
            <a:extLst>
              <a:ext uri="{FF2B5EF4-FFF2-40B4-BE49-F238E27FC236}">
                <a16:creationId xmlns:a16="http://schemas.microsoft.com/office/drawing/2014/main" id="{E365FCB4-9F20-43FF-A794-DF461113D50D}"/>
              </a:ext>
            </a:extLst>
          </p:cNvPr>
          <p:cNvSpPr/>
          <p:nvPr/>
        </p:nvSpPr>
        <p:spPr>
          <a:xfrm>
            <a:off x="4161970" y="853409"/>
            <a:ext cx="4165600" cy="1371600"/>
          </a:xfrm>
          <a:prstGeom prst="wedgeRoundRectCallout">
            <a:avLst>
              <a:gd name="adj1" fmla="val -63107"/>
              <a:gd name="adj2" fmla="val 18009"/>
              <a:gd name="adj3" fmla="val 1666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4699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04815" algn="ctr" defTabSz="609630" fontAlgn="auto">
              <a:spcBef>
                <a:spcPts val="0"/>
              </a:spcBef>
              <a:spcAft>
                <a:spcPts val="0"/>
              </a:spcAft>
            </a:pPr>
            <a:r>
              <a:rPr lang="ru-RU" sz="3600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Що</a:t>
            </a:r>
            <a:r>
              <a:rPr lang="ru-RU" sz="3600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таке</a:t>
            </a:r>
            <a:r>
              <a:rPr lang="ru-RU" sz="3600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  </a:t>
            </a:r>
          </a:p>
          <a:p>
            <a:pPr indent="304815" algn="ctr" defTabSz="609630" fontAlgn="auto">
              <a:spcBef>
                <a:spcPts val="0"/>
              </a:spcBef>
              <a:spcAft>
                <a:spcPts val="0"/>
              </a:spcAft>
            </a:pPr>
            <a:r>
              <a:rPr lang="ru-RU" sz="3600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гідність</a:t>
            </a:r>
            <a:r>
              <a:rPr lang="ru-RU" sz="3600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?</a:t>
            </a:r>
            <a:endParaRPr lang="uk-UA" sz="3600" dirty="0">
              <a:solidFill>
                <a:prstClr val="black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144F8F56-402A-4EF9-A8FE-2BC73D637B1F}"/>
              </a:ext>
            </a:extLst>
          </p:cNvPr>
          <p:cNvSpPr/>
          <p:nvPr/>
        </p:nvSpPr>
        <p:spPr>
          <a:xfrm>
            <a:off x="0" y="4959957"/>
            <a:ext cx="12310533" cy="1898043"/>
          </a:xfrm>
          <a:custGeom>
            <a:avLst/>
            <a:gdLst/>
            <a:ahLst/>
            <a:cxnLst/>
            <a:rect l="l" t="t" r="r" b="b"/>
            <a:pathLst>
              <a:path w="7215371" h="2847065">
                <a:moveTo>
                  <a:pt x="0" y="0"/>
                </a:moveTo>
                <a:lnTo>
                  <a:pt x="7215371" y="0"/>
                </a:lnTo>
                <a:lnTo>
                  <a:pt x="7215371" y="2847065"/>
                </a:lnTo>
                <a:lnTo>
                  <a:pt x="0" y="28470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Бульбашка прямої мови: прямокутна з округленими кутами 6">
            <a:extLst>
              <a:ext uri="{FF2B5EF4-FFF2-40B4-BE49-F238E27FC236}">
                <a16:creationId xmlns:a16="http://schemas.microsoft.com/office/drawing/2014/main" id="{22E9FDF8-9BEE-4239-AD0B-B031CFF8C444}"/>
              </a:ext>
            </a:extLst>
          </p:cNvPr>
          <p:cNvSpPr/>
          <p:nvPr/>
        </p:nvSpPr>
        <p:spPr>
          <a:xfrm>
            <a:off x="4172106" y="831345"/>
            <a:ext cx="4165600" cy="1371600"/>
          </a:xfrm>
          <a:prstGeom prst="wedgeRoundRectCallout">
            <a:avLst>
              <a:gd name="adj1" fmla="val 64187"/>
              <a:gd name="adj2" fmla="val 21438"/>
              <a:gd name="adj3" fmla="val 1666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4699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04815" algn="ctr" defTabSz="609630"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Гідність</a:t>
            </a:r>
            <a:r>
              <a:rPr lang="ru-RU" sz="2400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- </a:t>
            </a:r>
            <a:r>
              <a:rPr lang="ru-RU" sz="2400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це</a:t>
            </a:r>
            <a:r>
              <a:rPr lang="ru-RU" sz="2400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почуття</a:t>
            </a:r>
            <a:r>
              <a:rPr lang="ru-RU" sz="2400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власної</a:t>
            </a:r>
            <a:r>
              <a:rPr lang="ru-RU" sz="2400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цінності</a:t>
            </a:r>
            <a:r>
              <a:rPr lang="ru-RU" sz="2400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поваги</a:t>
            </a:r>
            <a:r>
              <a:rPr lang="ru-RU" sz="2400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до себе і до </a:t>
            </a:r>
            <a:r>
              <a:rPr lang="ru-RU" sz="2400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інших</a:t>
            </a:r>
            <a:r>
              <a:rPr lang="ru-RU" sz="2400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людей. </a:t>
            </a:r>
            <a:endParaRPr lang="uk-UA" sz="2400" dirty="0">
              <a:solidFill>
                <a:prstClr val="black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Бульбашка прямої мови: прямокутна з округленими кутами 7">
            <a:extLst>
              <a:ext uri="{FF2B5EF4-FFF2-40B4-BE49-F238E27FC236}">
                <a16:creationId xmlns:a16="http://schemas.microsoft.com/office/drawing/2014/main" id="{34EDBE83-BB15-4319-A88C-E323ED1FEBF0}"/>
              </a:ext>
            </a:extLst>
          </p:cNvPr>
          <p:cNvSpPr/>
          <p:nvPr/>
        </p:nvSpPr>
        <p:spPr>
          <a:xfrm>
            <a:off x="4182242" y="835579"/>
            <a:ext cx="4165600" cy="1371600"/>
          </a:xfrm>
          <a:prstGeom prst="wedgeRoundRectCallout">
            <a:avLst>
              <a:gd name="adj1" fmla="val -64468"/>
              <a:gd name="adj2" fmla="val 15942"/>
              <a:gd name="adj3" fmla="val 1666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4699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04815" algn="ctr" defTabSz="609630" fontAlgn="auto">
              <a:spcBef>
                <a:spcPts val="0"/>
              </a:spcBef>
              <a:spcAft>
                <a:spcPts val="0"/>
              </a:spcAft>
            </a:pP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Люди, </a:t>
            </a:r>
            <a:r>
              <a:rPr lang="ru-RU" sz="1867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які</a:t>
            </a: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ru-RU" sz="1867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мають</a:t>
            </a: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ru-RU" sz="1867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гідність</a:t>
            </a: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</a:t>
            </a:r>
            <a:r>
              <a:rPr lang="ru-RU" sz="1867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вміють</a:t>
            </a: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ru-RU" sz="1867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відстоювати</a:t>
            </a: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ru-RU" sz="1867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свої</a:t>
            </a: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права та не </a:t>
            </a:r>
            <a:r>
              <a:rPr lang="ru-RU" sz="1867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допускають</a:t>
            </a: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несправедливого </a:t>
            </a:r>
            <a:r>
              <a:rPr lang="ru-RU" sz="1867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ставлення</a:t>
            </a: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до себе.</a:t>
            </a:r>
            <a:endParaRPr lang="uk-UA" sz="1867" dirty="0">
              <a:solidFill>
                <a:prstClr val="black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34E1017-731C-4390-B546-6850634AEE4F}"/>
              </a:ext>
            </a:extLst>
          </p:cNvPr>
          <p:cNvSpPr/>
          <p:nvPr/>
        </p:nvSpPr>
        <p:spPr>
          <a:xfrm>
            <a:off x="3709762" y="2565400"/>
            <a:ext cx="4772476" cy="3045579"/>
          </a:xfrm>
          <a:custGeom>
            <a:avLst/>
            <a:gdLst/>
            <a:ahLst/>
            <a:cxnLst/>
            <a:rect l="l" t="t" r="r" b="b"/>
            <a:pathLst>
              <a:path w="6175289" h="4114800">
                <a:moveTo>
                  <a:pt x="0" y="0"/>
                </a:moveTo>
                <a:lnTo>
                  <a:pt x="6175290" y="0"/>
                </a:lnTo>
                <a:lnTo>
                  <a:pt x="61752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effectLst>
            <a:glow rad="152400">
              <a:schemeClr val="bg1">
                <a:alpha val="83000"/>
              </a:schemeClr>
            </a:glow>
          </a:effectLst>
        </p:spPr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F6225689-6792-446D-BCDF-674DDC969987}"/>
              </a:ext>
            </a:extLst>
          </p:cNvPr>
          <p:cNvSpPr/>
          <p:nvPr/>
        </p:nvSpPr>
        <p:spPr>
          <a:xfrm>
            <a:off x="558800" y="-4838"/>
            <a:ext cx="2873221" cy="6854371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6879" r="-101315"/>
            </a:stretch>
          </a:blipFill>
          <a:effectLst>
            <a:glow rad="254000">
              <a:schemeClr val="bg1">
                <a:alpha val="45000"/>
              </a:schemeClr>
            </a:glow>
          </a:effectLst>
        </p:spPr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39A66466-A3B0-44E4-9C25-24F36611195F}"/>
              </a:ext>
            </a:extLst>
          </p:cNvPr>
          <p:cNvSpPr/>
          <p:nvPr/>
        </p:nvSpPr>
        <p:spPr>
          <a:xfrm>
            <a:off x="9208682" y="12096"/>
            <a:ext cx="2112343" cy="6854371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80769" r="-40094"/>
            </a:stretch>
          </a:blipFill>
          <a:effectLst>
            <a:glow rad="241300">
              <a:schemeClr val="bg1">
                <a:alpha val="67000"/>
              </a:schemeClr>
            </a:glow>
          </a:effectLst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B4FFCF-3855-4538-A4B5-E1029775209A}"/>
              </a:ext>
            </a:extLst>
          </p:cNvPr>
          <p:cNvSpPr txBox="1"/>
          <p:nvPr/>
        </p:nvSpPr>
        <p:spPr>
          <a:xfrm>
            <a:off x="111125" y="-25235"/>
            <a:ext cx="12080875" cy="830997"/>
          </a:xfrm>
          <a:prstGeom prst="rect">
            <a:avLst/>
          </a:prstGeom>
          <a:noFill/>
          <a:effectLst>
            <a:glow rad="1905000">
              <a:schemeClr val="bg1">
                <a:alpha val="0"/>
              </a:schemeClr>
            </a:glow>
          </a:effectLst>
        </p:spPr>
        <p:txBody>
          <a:bodyPr wrap="square">
            <a:spAutoFit/>
          </a:bodyPr>
          <a:lstStyle/>
          <a:p>
            <a:pPr algn="ctr" defTabSz="914446"/>
            <a:r>
              <a:rPr lang="uk-UA" sz="4800" dirty="0">
                <a:ln>
                  <a:solidFill>
                    <a:srgbClr val="1E6BB6"/>
                  </a:solidFill>
                </a:ln>
                <a:gradFill>
                  <a:gsLst>
                    <a:gs pos="35000">
                      <a:srgbClr val="F8E43D"/>
                    </a:gs>
                    <a:gs pos="85000">
                      <a:srgbClr val="38A3E3"/>
                    </a:gs>
                    <a:gs pos="0">
                      <a:srgbClr val="F8E43D"/>
                    </a:gs>
                    <a:gs pos="100000">
                      <a:srgbClr val="052C65"/>
                    </a:gs>
                  </a:gsLst>
                  <a:lin ang="5400000" scaled="1"/>
                </a:gradFill>
                <a:effectLst>
                  <a:glow rad="139700">
                    <a:schemeClr val="tx2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"/>
              </a:rPr>
              <a:t>Що таке гідність?</a:t>
            </a:r>
          </a:p>
        </p:txBody>
      </p:sp>
    </p:spTree>
    <p:extLst>
      <p:ext uri="{BB962C8B-B14F-4D97-AF65-F5344CB8AC3E}">
        <p14:creationId xmlns:p14="http://schemas.microsoft.com/office/powerpoint/2010/main" val="187358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4667F4-F6F7-4C7B-B002-8310C4D099B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2000"/>
          </a:blip>
          <a:stretch>
            <a:fillRect/>
          </a:stretch>
        </p:blipFill>
        <p:spPr>
          <a:xfrm>
            <a:off x="3544" y="-1209"/>
            <a:ext cx="12192000" cy="6934200"/>
          </a:xfrm>
          <a:prstGeom prst="rect">
            <a:avLst/>
          </a:prstGeom>
          <a:effectLst>
            <a:glow rad="127000">
              <a:schemeClr val="accent1"/>
            </a:glow>
          </a:effectLst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4AA72C76-7AA2-4EA5-8294-24561858A7EC}"/>
              </a:ext>
            </a:extLst>
          </p:cNvPr>
          <p:cNvSpPr/>
          <p:nvPr/>
        </p:nvSpPr>
        <p:spPr>
          <a:xfrm>
            <a:off x="1642291" y="990600"/>
            <a:ext cx="8174955" cy="5486400"/>
          </a:xfrm>
          <a:custGeom>
            <a:avLst/>
            <a:gdLst/>
            <a:ahLst/>
            <a:cxnLst/>
            <a:rect l="l" t="t" r="r" b="b"/>
            <a:pathLst>
              <a:path w="12262432" h="8229600">
                <a:moveTo>
                  <a:pt x="0" y="0"/>
                </a:moveTo>
                <a:lnTo>
                  <a:pt x="12262432" y="0"/>
                </a:lnTo>
                <a:lnTo>
                  <a:pt x="122624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D62037-6E57-428F-A46B-9EA00F950143}"/>
              </a:ext>
            </a:extLst>
          </p:cNvPr>
          <p:cNvSpPr txBox="1"/>
          <p:nvPr/>
        </p:nvSpPr>
        <p:spPr>
          <a:xfrm>
            <a:off x="203201" y="166767"/>
            <a:ext cx="12080875" cy="923330"/>
          </a:xfrm>
          <a:prstGeom prst="rect">
            <a:avLst/>
          </a:prstGeom>
          <a:noFill/>
          <a:effectLst>
            <a:glow rad="1905000">
              <a:schemeClr val="bg1">
                <a:alpha val="0"/>
              </a:schemeClr>
            </a:glow>
          </a:effectLst>
        </p:spPr>
        <p:txBody>
          <a:bodyPr wrap="square">
            <a:spAutoFit/>
          </a:bodyPr>
          <a:lstStyle/>
          <a:p>
            <a:pPr algn="ctr" defTabSz="914446"/>
            <a:r>
              <a:rPr lang="uk-UA" sz="5400" dirty="0">
                <a:ln>
                  <a:solidFill>
                    <a:srgbClr val="1E6BB6"/>
                  </a:solidFill>
                </a:ln>
                <a:gradFill>
                  <a:gsLst>
                    <a:gs pos="35000">
                      <a:srgbClr val="F8E43D"/>
                    </a:gs>
                    <a:gs pos="85000">
                      <a:srgbClr val="38A3E3"/>
                    </a:gs>
                    <a:gs pos="0">
                      <a:srgbClr val="F8E43D"/>
                    </a:gs>
                    <a:gs pos="100000">
                      <a:srgbClr val="052C65"/>
                    </a:gs>
                  </a:gsLst>
                  <a:lin ang="5400000" scaled="1"/>
                </a:gradFill>
                <a:effectLst>
                  <a:glow rad="139700">
                    <a:schemeClr val="tx2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"/>
              </a:rPr>
              <a:t>Вправа «Відповідність»</a:t>
            </a:r>
          </a:p>
        </p:txBody>
      </p:sp>
      <p:sp>
        <p:nvSpPr>
          <p:cNvPr id="5" name="Прямоугольник: скругленные углы 7">
            <a:extLst>
              <a:ext uri="{FF2B5EF4-FFF2-40B4-BE49-F238E27FC236}">
                <a16:creationId xmlns:a16="http://schemas.microsoft.com/office/drawing/2014/main" id="{A782A30C-8BD8-4CAB-9222-131676B493C3}"/>
              </a:ext>
            </a:extLst>
          </p:cNvPr>
          <p:cNvSpPr/>
          <p:nvPr/>
        </p:nvSpPr>
        <p:spPr>
          <a:xfrm>
            <a:off x="7182722" y="3189544"/>
            <a:ext cx="4593569" cy="957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228600">
              <a:schemeClr val="bg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почуття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власної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цінності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поваги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до себе і до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інших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людей. </a:t>
            </a:r>
          </a:p>
        </p:txBody>
      </p:sp>
      <p:sp>
        <p:nvSpPr>
          <p:cNvPr id="6" name="Прямоугольник: скругленные углы 7">
            <a:hlinkClick r:id="" action="ppaction://macro?name=DragandDrop"/>
            <a:extLst>
              <a:ext uri="{FF2B5EF4-FFF2-40B4-BE49-F238E27FC236}">
                <a16:creationId xmlns:a16="http://schemas.microsoft.com/office/drawing/2014/main" id="{3561CBC6-C94F-4A99-8C70-0A512D1E9F3D}"/>
              </a:ext>
            </a:extLst>
          </p:cNvPr>
          <p:cNvSpPr/>
          <p:nvPr/>
        </p:nvSpPr>
        <p:spPr>
          <a:xfrm>
            <a:off x="415710" y="1471430"/>
            <a:ext cx="4593569" cy="957818"/>
          </a:xfrm>
          <a:prstGeom prst="roundRect">
            <a:avLst/>
          </a:prstGeom>
          <a:solidFill>
            <a:srgbClr val="BDEDF5"/>
          </a:solidFill>
          <a:ln w="76200">
            <a:solidFill>
              <a:schemeClr val="tx1"/>
            </a:solidFill>
          </a:ln>
          <a:effectLst>
            <a:glow rad="228600">
              <a:schemeClr val="bg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uk-UA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Гідність</a:t>
            </a:r>
          </a:p>
        </p:txBody>
      </p:sp>
      <p:sp>
        <p:nvSpPr>
          <p:cNvPr id="8" name="Прямоугольник: скругленные углы 7">
            <a:hlinkClick r:id="" action="ppaction://macro?name=DragandDrop"/>
            <a:extLst>
              <a:ext uri="{FF2B5EF4-FFF2-40B4-BE49-F238E27FC236}">
                <a16:creationId xmlns:a16="http://schemas.microsoft.com/office/drawing/2014/main" id="{D7CA4BCD-4395-45F7-95EA-49412615EFA9}"/>
              </a:ext>
            </a:extLst>
          </p:cNvPr>
          <p:cNvSpPr/>
          <p:nvPr/>
        </p:nvSpPr>
        <p:spPr>
          <a:xfrm>
            <a:off x="415710" y="3189544"/>
            <a:ext cx="4593569" cy="957818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  <a:effectLst>
            <a:glow rad="215900">
              <a:schemeClr val="bg1">
                <a:alpha val="89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uk-UA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Свобода</a:t>
            </a:r>
          </a:p>
        </p:txBody>
      </p:sp>
      <p:sp>
        <p:nvSpPr>
          <p:cNvPr id="9" name="Прямоугольник: скругленные углы 7">
            <a:hlinkClick r:id="" action="ppaction://macro?name=DragandDrop"/>
            <a:extLst>
              <a:ext uri="{FF2B5EF4-FFF2-40B4-BE49-F238E27FC236}">
                <a16:creationId xmlns:a16="http://schemas.microsoft.com/office/drawing/2014/main" id="{71015028-0897-455E-9289-F2D3A8E595E8}"/>
              </a:ext>
            </a:extLst>
          </p:cNvPr>
          <p:cNvSpPr/>
          <p:nvPr/>
        </p:nvSpPr>
        <p:spPr>
          <a:xfrm>
            <a:off x="425161" y="4884847"/>
            <a:ext cx="4593569" cy="957818"/>
          </a:xfrm>
          <a:prstGeom prst="roundRect">
            <a:avLst/>
          </a:prstGeom>
          <a:solidFill>
            <a:srgbClr val="00B050"/>
          </a:solidFill>
          <a:ln w="76200">
            <a:solidFill>
              <a:schemeClr val="tx1"/>
            </a:solidFill>
          </a:ln>
          <a:effectLst>
            <a:glow rad="228600">
              <a:schemeClr val="bg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uk-UA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Повага</a:t>
            </a:r>
          </a:p>
        </p:txBody>
      </p:sp>
      <p:sp>
        <p:nvSpPr>
          <p:cNvPr id="10" name="Прямоугольник: скругленные углы 7">
            <a:extLst>
              <a:ext uri="{FF2B5EF4-FFF2-40B4-BE49-F238E27FC236}">
                <a16:creationId xmlns:a16="http://schemas.microsoft.com/office/drawing/2014/main" id="{588263B9-7670-4B3E-BB56-6EBE62D66CC4}"/>
              </a:ext>
            </a:extLst>
          </p:cNvPr>
          <p:cNvSpPr/>
          <p:nvPr/>
        </p:nvSpPr>
        <p:spPr>
          <a:xfrm>
            <a:off x="7173271" y="4884847"/>
            <a:ext cx="4593569" cy="99501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228600">
              <a:schemeClr val="bg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ru-RU" sz="1867" dirty="0" err="1">
                <a:solidFill>
                  <a:prstClr val="black"/>
                </a:solidFill>
                <a:latin typeface="Comic Sans MS" panose="030F0702030302020204" pitchFamily="66" charset="0"/>
              </a:rPr>
              <a:t>здатність</a:t>
            </a: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sz="1867" dirty="0" err="1">
                <a:solidFill>
                  <a:prstClr val="black"/>
                </a:solidFill>
                <a:latin typeface="Comic Sans MS" panose="030F0702030302020204" pitchFamily="66" charset="0"/>
              </a:rPr>
              <a:t>людини</a:t>
            </a: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sz="1867" dirty="0" err="1">
                <a:solidFill>
                  <a:prstClr val="black"/>
                </a:solidFill>
                <a:latin typeface="Comic Sans MS" panose="030F0702030302020204" pitchFamily="66" charset="0"/>
              </a:rPr>
              <a:t>діяти</a:t>
            </a: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sz="1867" dirty="0" err="1">
                <a:solidFill>
                  <a:prstClr val="black"/>
                </a:solidFill>
                <a:latin typeface="Comic Sans MS" panose="030F0702030302020204" pitchFamily="66" charset="0"/>
              </a:rPr>
              <a:t>відповідно</a:t>
            </a: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</a:rPr>
              <a:t> до </a:t>
            </a:r>
            <a:r>
              <a:rPr lang="ru-RU" sz="1867" dirty="0" err="1">
                <a:solidFill>
                  <a:prstClr val="black"/>
                </a:solidFill>
                <a:latin typeface="Comic Sans MS" panose="030F0702030302020204" pitchFamily="66" charset="0"/>
              </a:rPr>
              <a:t>своїх</a:t>
            </a: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sz="1867" dirty="0" err="1">
                <a:solidFill>
                  <a:prstClr val="black"/>
                </a:solidFill>
                <a:latin typeface="Comic Sans MS" panose="030F0702030302020204" pitchFamily="66" charset="0"/>
              </a:rPr>
              <a:t>бажань</a:t>
            </a: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</a:rPr>
              <a:t> та </a:t>
            </a:r>
            <a:r>
              <a:rPr lang="ru-RU" sz="1867" dirty="0" err="1">
                <a:solidFill>
                  <a:prstClr val="black"/>
                </a:solidFill>
                <a:latin typeface="Comic Sans MS" panose="030F0702030302020204" pitchFamily="66" charset="0"/>
              </a:rPr>
              <a:t>переконань</a:t>
            </a: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</a:rPr>
              <a:t>, не </a:t>
            </a:r>
            <a:r>
              <a:rPr lang="ru-RU" sz="1867" dirty="0" err="1">
                <a:solidFill>
                  <a:prstClr val="black"/>
                </a:solidFill>
                <a:latin typeface="Comic Sans MS" panose="030F0702030302020204" pitchFamily="66" charset="0"/>
              </a:rPr>
              <a:t>обмежуючи</a:t>
            </a: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</a:rPr>
              <a:t> при </a:t>
            </a:r>
            <a:r>
              <a:rPr lang="ru-RU" sz="1867" dirty="0" err="1">
                <a:solidFill>
                  <a:prstClr val="black"/>
                </a:solidFill>
                <a:latin typeface="Comic Sans MS" panose="030F0702030302020204" pitchFamily="66" charset="0"/>
              </a:rPr>
              <a:t>цьому</a:t>
            </a: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</a:rPr>
              <a:t> свободу </a:t>
            </a:r>
            <a:r>
              <a:rPr lang="ru-RU" sz="1867" dirty="0" err="1">
                <a:solidFill>
                  <a:prstClr val="black"/>
                </a:solidFill>
                <a:latin typeface="Comic Sans MS" panose="030F0702030302020204" pitchFamily="66" charset="0"/>
              </a:rPr>
              <a:t>інших</a:t>
            </a: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1" name="Прямоугольник: скругленные углы 7">
            <a:extLst>
              <a:ext uri="{FF2B5EF4-FFF2-40B4-BE49-F238E27FC236}">
                <a16:creationId xmlns:a16="http://schemas.microsoft.com/office/drawing/2014/main" id="{A4E54AB0-82CA-42CE-837E-27B52AC37D87}"/>
              </a:ext>
            </a:extLst>
          </p:cNvPr>
          <p:cNvSpPr/>
          <p:nvPr/>
        </p:nvSpPr>
        <p:spPr>
          <a:xfrm>
            <a:off x="7182722" y="1471430"/>
            <a:ext cx="4593569" cy="957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228600">
              <a:schemeClr val="bg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ставлення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до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інших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людей, при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якому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ми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визнаємо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їхню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гідність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цінність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і права.</a:t>
            </a:r>
          </a:p>
        </p:txBody>
      </p:sp>
      <p:cxnSp>
        <p:nvCxnSpPr>
          <p:cNvPr id="13" name="Пряма зі стрілкою 12">
            <a:extLst>
              <a:ext uri="{FF2B5EF4-FFF2-40B4-BE49-F238E27FC236}">
                <a16:creationId xmlns:a16="http://schemas.microsoft.com/office/drawing/2014/main" id="{CB17BE53-0C03-45BD-BD40-222D443A38C2}"/>
              </a:ext>
            </a:extLst>
          </p:cNvPr>
          <p:cNvCxnSpPr>
            <a:stCxn id="6" idx="3"/>
            <a:endCxn id="5" idx="1"/>
          </p:cNvCxnSpPr>
          <p:nvPr/>
        </p:nvCxnSpPr>
        <p:spPr>
          <a:xfrm>
            <a:off x="5009279" y="1950339"/>
            <a:ext cx="2173443" cy="171811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effectLst>
            <a:glow rad="393700">
              <a:schemeClr val="bg1"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 зі стрілкою 13">
            <a:extLst>
              <a:ext uri="{FF2B5EF4-FFF2-40B4-BE49-F238E27FC236}">
                <a16:creationId xmlns:a16="http://schemas.microsoft.com/office/drawing/2014/main" id="{B96B82C2-4CF5-486E-97B0-D84F41C1F92D}"/>
              </a:ext>
            </a:extLst>
          </p:cNvPr>
          <p:cNvCxnSpPr/>
          <p:nvPr/>
        </p:nvCxnSpPr>
        <p:spPr>
          <a:xfrm>
            <a:off x="5018731" y="3733800"/>
            <a:ext cx="2173443" cy="171811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effectLst>
            <a:glow rad="393700">
              <a:schemeClr val="bg1"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 зі стрілкою 14">
            <a:extLst>
              <a:ext uri="{FF2B5EF4-FFF2-40B4-BE49-F238E27FC236}">
                <a16:creationId xmlns:a16="http://schemas.microsoft.com/office/drawing/2014/main" id="{FC36603C-D8DF-4EF5-B811-A4B9179AB86E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 flipV="1">
            <a:off x="5018730" y="1950339"/>
            <a:ext cx="2163992" cy="341341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effectLst>
            <a:glow rad="393700">
              <a:schemeClr val="bg1"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74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11A30F19-B450-48B0-AF54-CAD4AA3C61D8}"/>
              </a:ext>
            </a:extLst>
          </p:cNvPr>
          <p:cNvSpPr/>
          <p:nvPr/>
        </p:nvSpPr>
        <p:spPr>
          <a:xfrm>
            <a:off x="0" y="3629"/>
            <a:ext cx="12192000" cy="6854371"/>
          </a:xfrm>
          <a:custGeom>
            <a:avLst/>
            <a:gdLst/>
            <a:ahLst/>
            <a:cxnLst/>
            <a:rect l="l" t="t" r="r" b="b"/>
            <a:pathLst>
              <a:path w="5259377" h="5259377">
                <a:moveTo>
                  <a:pt x="0" y="0"/>
                </a:moveTo>
                <a:lnTo>
                  <a:pt x="5259377" y="0"/>
                </a:lnTo>
                <a:lnTo>
                  <a:pt x="5259377" y="5259377"/>
                </a:lnTo>
                <a:lnTo>
                  <a:pt x="0" y="52593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>
            <a:glow rad="101600">
              <a:schemeClr val="bg1">
                <a:alpha val="60000"/>
              </a:schemeClr>
            </a:glow>
          </a:effectLst>
        </p:spPr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144F8F56-402A-4EF9-A8FE-2BC73D637B1F}"/>
              </a:ext>
            </a:extLst>
          </p:cNvPr>
          <p:cNvSpPr/>
          <p:nvPr/>
        </p:nvSpPr>
        <p:spPr>
          <a:xfrm>
            <a:off x="0" y="4959957"/>
            <a:ext cx="12310533" cy="1898043"/>
          </a:xfrm>
          <a:custGeom>
            <a:avLst/>
            <a:gdLst/>
            <a:ahLst/>
            <a:cxnLst/>
            <a:rect l="l" t="t" r="r" b="b"/>
            <a:pathLst>
              <a:path w="7215371" h="2847065">
                <a:moveTo>
                  <a:pt x="0" y="0"/>
                </a:moveTo>
                <a:lnTo>
                  <a:pt x="7215371" y="0"/>
                </a:lnTo>
                <a:lnTo>
                  <a:pt x="7215371" y="2847065"/>
                </a:lnTo>
                <a:lnTo>
                  <a:pt x="0" y="28470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34E1017-731C-4390-B546-6850634AEE4F}"/>
              </a:ext>
            </a:extLst>
          </p:cNvPr>
          <p:cNvSpPr/>
          <p:nvPr/>
        </p:nvSpPr>
        <p:spPr>
          <a:xfrm>
            <a:off x="3716750" y="2468101"/>
            <a:ext cx="4772476" cy="3045579"/>
          </a:xfrm>
          <a:custGeom>
            <a:avLst/>
            <a:gdLst/>
            <a:ahLst/>
            <a:cxnLst/>
            <a:rect l="l" t="t" r="r" b="b"/>
            <a:pathLst>
              <a:path w="6175289" h="4114800">
                <a:moveTo>
                  <a:pt x="0" y="0"/>
                </a:moveTo>
                <a:lnTo>
                  <a:pt x="6175290" y="0"/>
                </a:lnTo>
                <a:lnTo>
                  <a:pt x="61752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effectLst>
            <a:glow rad="152400">
              <a:schemeClr val="bg1">
                <a:alpha val="83000"/>
              </a:schemeClr>
            </a:glow>
          </a:effectLst>
        </p:spPr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F6225689-6792-446D-BCDF-674DDC969987}"/>
              </a:ext>
            </a:extLst>
          </p:cNvPr>
          <p:cNvSpPr/>
          <p:nvPr/>
        </p:nvSpPr>
        <p:spPr>
          <a:xfrm>
            <a:off x="494706" y="7863"/>
            <a:ext cx="2873221" cy="6854371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6879" r="-101315"/>
            </a:stretch>
          </a:blipFill>
          <a:effectLst>
            <a:glow rad="254000">
              <a:schemeClr val="bg1">
                <a:alpha val="45000"/>
              </a:schemeClr>
            </a:glow>
          </a:effectLst>
        </p:spPr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39A66466-A3B0-44E4-9C25-24F36611195F}"/>
              </a:ext>
            </a:extLst>
          </p:cNvPr>
          <p:cNvSpPr/>
          <p:nvPr/>
        </p:nvSpPr>
        <p:spPr>
          <a:xfrm>
            <a:off x="9313197" y="7863"/>
            <a:ext cx="2112343" cy="6854371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80769" r="-40094"/>
            </a:stretch>
          </a:blipFill>
          <a:effectLst>
            <a:glow rad="241300">
              <a:schemeClr val="bg1">
                <a:alpha val="67000"/>
              </a:schemeClr>
            </a:glow>
          </a:effectLst>
        </p:spPr>
      </p:sp>
      <p:sp>
        <p:nvSpPr>
          <p:cNvPr id="10" name="Бульбашка прямої мови: прямокутна з округленими кутами 9">
            <a:extLst>
              <a:ext uri="{FF2B5EF4-FFF2-40B4-BE49-F238E27FC236}">
                <a16:creationId xmlns:a16="http://schemas.microsoft.com/office/drawing/2014/main" id="{AC7A3218-7BCF-47A1-A69F-913C90360CA8}"/>
              </a:ext>
            </a:extLst>
          </p:cNvPr>
          <p:cNvSpPr/>
          <p:nvPr/>
        </p:nvSpPr>
        <p:spPr>
          <a:xfrm>
            <a:off x="4072467" y="892975"/>
            <a:ext cx="4165600" cy="1371600"/>
          </a:xfrm>
          <a:prstGeom prst="wedgeRoundRectCallout">
            <a:avLst>
              <a:gd name="adj1" fmla="val -63107"/>
              <a:gd name="adj2" fmla="val 14909"/>
              <a:gd name="adj3" fmla="val 1666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4699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04815" algn="ctr" defTabSz="609630" fontAlgn="auto">
              <a:spcBef>
                <a:spcPts val="0"/>
              </a:spcBef>
              <a:spcAft>
                <a:spcPts val="0"/>
              </a:spcAft>
            </a:pPr>
            <a:r>
              <a:rPr lang="ru-RU" sz="1867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Революція</a:t>
            </a: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ru-RU" sz="1867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Гідності</a:t>
            </a: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ru-RU" sz="1867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розпочалася</a:t>
            </a: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21 листопада 2013 року, коли </a:t>
            </a:r>
            <a:r>
              <a:rPr lang="ru-RU" sz="1867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студенти</a:t>
            </a: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та </a:t>
            </a:r>
            <a:r>
              <a:rPr lang="ru-RU" sz="1867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активісти</a:t>
            </a: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ru-RU" sz="1867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вийшли</a:t>
            </a: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на Майдан </a:t>
            </a:r>
            <a:r>
              <a:rPr lang="ru-RU" sz="1867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Незалежності</a:t>
            </a: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в </a:t>
            </a:r>
            <a:r>
              <a:rPr lang="ru-RU" sz="1867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Києві</a:t>
            </a: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</a:t>
            </a:r>
            <a:endParaRPr lang="uk-UA" sz="1867" dirty="0">
              <a:solidFill>
                <a:prstClr val="black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" name="Бульбашка прямої мови: прямокутна з округленими кутами 6">
            <a:extLst>
              <a:ext uri="{FF2B5EF4-FFF2-40B4-BE49-F238E27FC236}">
                <a16:creationId xmlns:a16="http://schemas.microsoft.com/office/drawing/2014/main" id="{22E9FDF8-9BEE-4239-AD0B-B031CFF8C444}"/>
              </a:ext>
            </a:extLst>
          </p:cNvPr>
          <p:cNvSpPr/>
          <p:nvPr/>
        </p:nvSpPr>
        <p:spPr>
          <a:xfrm>
            <a:off x="4072467" y="892975"/>
            <a:ext cx="4165600" cy="1371600"/>
          </a:xfrm>
          <a:prstGeom prst="wedgeRoundRectCallout">
            <a:avLst>
              <a:gd name="adj1" fmla="val 63507"/>
              <a:gd name="adj2" fmla="val 16270"/>
              <a:gd name="adj3" fmla="val 1666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4699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04815" algn="ctr" defTabSz="609630" fontAlgn="auto">
              <a:spcBef>
                <a:spcPts val="0"/>
              </a:spcBef>
              <a:spcAft>
                <a:spcPts val="0"/>
              </a:spcAft>
            </a:pPr>
            <a:r>
              <a:rPr lang="ru-RU" sz="240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Вони виступили за європейський вектор розвитку країни і проти корупції. </a:t>
            </a:r>
            <a:endParaRPr lang="uk-UA" sz="2400" dirty="0">
              <a:solidFill>
                <a:prstClr val="black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Бульбашка прямої мови: прямокутна з округленими кутами 7">
            <a:extLst>
              <a:ext uri="{FF2B5EF4-FFF2-40B4-BE49-F238E27FC236}">
                <a16:creationId xmlns:a16="http://schemas.microsoft.com/office/drawing/2014/main" id="{34EDBE83-BB15-4319-A88C-E323ED1FEBF0}"/>
              </a:ext>
            </a:extLst>
          </p:cNvPr>
          <p:cNvSpPr/>
          <p:nvPr/>
        </p:nvSpPr>
        <p:spPr>
          <a:xfrm>
            <a:off x="4072467" y="921155"/>
            <a:ext cx="4165600" cy="1371600"/>
          </a:xfrm>
          <a:prstGeom prst="wedgeRoundRectCallout">
            <a:avLst>
              <a:gd name="adj1" fmla="val -65489"/>
              <a:gd name="adj2" fmla="val 11808"/>
              <a:gd name="adj3" fmla="val 1666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4699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04815" algn="ctr" defTabSz="609630"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Протести</a:t>
            </a:r>
            <a:r>
              <a:rPr lang="ru-RU" sz="2400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тривали</a:t>
            </a:r>
            <a:r>
              <a:rPr lang="ru-RU" sz="2400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кілька</a:t>
            </a:r>
            <a:r>
              <a:rPr lang="ru-RU" sz="2400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місяців</a:t>
            </a:r>
            <a:r>
              <a:rPr lang="ru-RU" sz="2400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і </a:t>
            </a:r>
            <a:r>
              <a:rPr lang="ru-RU" sz="2400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змінили</a:t>
            </a:r>
            <a:r>
              <a:rPr lang="ru-RU" sz="2400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історію</a:t>
            </a:r>
            <a:r>
              <a:rPr lang="ru-RU" sz="2400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України</a:t>
            </a:r>
            <a:r>
              <a:rPr lang="ru-RU" sz="2400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</a:t>
            </a:r>
            <a:endParaRPr lang="uk-UA" sz="2400" dirty="0">
              <a:solidFill>
                <a:prstClr val="black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0F68FF-3E2D-4CF7-9D07-F87FD45C181B}"/>
              </a:ext>
            </a:extLst>
          </p:cNvPr>
          <p:cNvSpPr txBox="1"/>
          <p:nvPr/>
        </p:nvSpPr>
        <p:spPr>
          <a:xfrm>
            <a:off x="55562" y="-11605"/>
            <a:ext cx="12080875" cy="830997"/>
          </a:xfrm>
          <a:prstGeom prst="rect">
            <a:avLst/>
          </a:prstGeom>
          <a:noFill/>
          <a:effectLst>
            <a:glow rad="1905000">
              <a:schemeClr val="bg1">
                <a:alpha val="0"/>
              </a:schemeClr>
            </a:glow>
          </a:effectLst>
        </p:spPr>
        <p:txBody>
          <a:bodyPr wrap="square">
            <a:spAutoFit/>
          </a:bodyPr>
          <a:lstStyle/>
          <a:p>
            <a:pPr algn="ctr" defTabSz="914446"/>
            <a:r>
              <a:rPr lang="uk-UA" sz="4800" dirty="0">
                <a:ln>
                  <a:solidFill>
                    <a:srgbClr val="1E6BB6"/>
                  </a:solidFill>
                </a:ln>
                <a:gradFill>
                  <a:gsLst>
                    <a:gs pos="35000">
                      <a:srgbClr val="F8E43D"/>
                    </a:gs>
                    <a:gs pos="85000">
                      <a:srgbClr val="38A3E3"/>
                    </a:gs>
                    <a:gs pos="0">
                      <a:srgbClr val="F8E43D"/>
                    </a:gs>
                    <a:gs pos="100000">
                      <a:srgbClr val="052C65"/>
                    </a:gs>
                  </a:gsLst>
                  <a:lin ang="5400000" scaled="1"/>
                </a:gradFill>
                <a:effectLst>
                  <a:glow rad="139700">
                    <a:schemeClr val="tx2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"/>
              </a:rPr>
              <a:t>Революція Гідності</a:t>
            </a:r>
          </a:p>
        </p:txBody>
      </p:sp>
    </p:spTree>
    <p:extLst>
      <p:ext uri="{BB962C8B-B14F-4D97-AF65-F5344CB8AC3E}">
        <p14:creationId xmlns:p14="http://schemas.microsoft.com/office/powerpoint/2010/main" val="93957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4667F4-F6F7-4C7B-B002-8310C4D099B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2000"/>
          </a:blip>
          <a:stretch>
            <a:fillRect/>
          </a:stretch>
        </p:blipFill>
        <p:spPr>
          <a:xfrm>
            <a:off x="3544" y="-1209"/>
            <a:ext cx="12192000" cy="6934200"/>
          </a:xfrm>
          <a:prstGeom prst="rect">
            <a:avLst/>
          </a:prstGeom>
          <a:effectLst>
            <a:glow rad="127000">
              <a:schemeClr val="accent1"/>
            </a:glo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D62037-6E57-428F-A46B-9EA00F950143}"/>
              </a:ext>
            </a:extLst>
          </p:cNvPr>
          <p:cNvSpPr txBox="1"/>
          <p:nvPr/>
        </p:nvSpPr>
        <p:spPr>
          <a:xfrm>
            <a:off x="55562" y="-108063"/>
            <a:ext cx="12080875" cy="830997"/>
          </a:xfrm>
          <a:prstGeom prst="rect">
            <a:avLst/>
          </a:prstGeom>
          <a:noFill/>
          <a:effectLst>
            <a:glow rad="1905000">
              <a:schemeClr val="bg1">
                <a:alpha val="0"/>
              </a:schemeClr>
            </a:glow>
          </a:effectLst>
        </p:spPr>
        <p:txBody>
          <a:bodyPr wrap="square">
            <a:spAutoFit/>
          </a:bodyPr>
          <a:lstStyle/>
          <a:p>
            <a:pPr algn="ctr" defTabSz="914446"/>
            <a:r>
              <a:rPr lang="uk-UA" sz="4800" dirty="0">
                <a:ln>
                  <a:solidFill>
                    <a:srgbClr val="1E6BB6"/>
                  </a:solidFill>
                </a:ln>
                <a:gradFill>
                  <a:gsLst>
                    <a:gs pos="35000">
                      <a:srgbClr val="F8E43D"/>
                    </a:gs>
                    <a:gs pos="85000">
                      <a:srgbClr val="38A3E3"/>
                    </a:gs>
                    <a:gs pos="0">
                      <a:srgbClr val="F8E43D"/>
                    </a:gs>
                    <a:gs pos="100000">
                      <a:srgbClr val="052C65"/>
                    </a:gs>
                  </a:gsLst>
                  <a:lin ang="5400000" scaled="1"/>
                </a:gradFill>
                <a:effectLst>
                  <a:glow rad="139700">
                    <a:schemeClr val="tx2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"/>
              </a:rPr>
              <a:t>Вправа «Заповни пропуски»</a:t>
            </a:r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37AEDF96-F82C-4839-8C1D-8930C7E111C0}"/>
              </a:ext>
            </a:extLst>
          </p:cNvPr>
          <p:cNvSpPr/>
          <p:nvPr/>
        </p:nvSpPr>
        <p:spPr>
          <a:xfrm>
            <a:off x="291730" y="1658603"/>
            <a:ext cx="10876301" cy="5255543"/>
          </a:xfrm>
          <a:custGeom>
            <a:avLst/>
            <a:gdLst/>
            <a:ahLst/>
            <a:cxnLst/>
            <a:rect l="l" t="t" r="r" b="b"/>
            <a:pathLst>
              <a:path w="16314452" h="7883314">
                <a:moveTo>
                  <a:pt x="0" y="0"/>
                </a:moveTo>
                <a:lnTo>
                  <a:pt x="16314452" y="0"/>
                </a:lnTo>
                <a:lnTo>
                  <a:pt x="16314452" y="7883314"/>
                </a:lnTo>
                <a:lnTo>
                  <a:pt x="0" y="788331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>
              <a:alphaModFix amt="3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a:blipFill>
          <a:effectLst>
            <a:outerShdw dist="50800" dir="5400000" algn="ctr" rotWithShape="0">
              <a:schemeClr val="bg1"/>
            </a:outerShdw>
          </a:effectLst>
        </p:spPr>
      </p:sp>
      <p:sp>
        <p:nvSpPr>
          <p:cNvPr id="11" name="Прямоугольник: скругленные углы 7">
            <a:extLst>
              <a:ext uri="{FF2B5EF4-FFF2-40B4-BE49-F238E27FC236}">
                <a16:creationId xmlns:a16="http://schemas.microsoft.com/office/drawing/2014/main" id="{A4E54AB0-82CA-42CE-837E-27B52AC37D87}"/>
              </a:ext>
            </a:extLst>
          </p:cNvPr>
          <p:cNvSpPr/>
          <p:nvPr/>
        </p:nvSpPr>
        <p:spPr>
          <a:xfrm>
            <a:off x="290092" y="798191"/>
            <a:ext cx="11749509" cy="605980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  <a:effectLst>
            <a:glow rad="228600">
              <a:schemeClr val="bg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>
              <a:lnSpc>
                <a:spcPct val="150000"/>
              </a:lnSpc>
            </a:pP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____________ в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Україні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відзначається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 ______________.  </a:t>
            </a:r>
          </a:p>
          <a:p>
            <a:pPr algn="just" defTabSz="914446">
              <a:lnSpc>
                <a:spcPct val="150000"/>
              </a:lnSpc>
            </a:pP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Цього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дня, з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інтервалом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у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дев’ять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років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розпочалися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дві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доленосні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для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сучасної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України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події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: ____________________  2004-го та _______________    2013-го.</a:t>
            </a:r>
          </a:p>
          <a:p>
            <a:pPr algn="just" defTabSz="914446">
              <a:lnSpc>
                <a:spcPct val="150000"/>
              </a:lnSpc>
            </a:pP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Під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час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президентських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виборів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2004-го року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здійнялися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акції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протесту.</a:t>
            </a:r>
          </a:p>
          <a:p>
            <a:pPr algn="just" defTabSz="914446">
              <a:lnSpc>
                <a:spcPct val="150000"/>
              </a:lnSpc>
            </a:pP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За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попередніми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результатами другого туру,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оголошеними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21 листопада, перемогу в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президентських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перегонах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здобув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Віктор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Янукович.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Масові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фальсифікації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під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час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голосування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та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підрахунку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голосів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збурили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українське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суспільство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.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Прихильники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опозиційного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кандидата – ____________   ,22 листопада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вийшли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на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мітинги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незгоди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.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Протестний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рух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охопив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найбільші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міста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України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, а центром став _________________   у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Києві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.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Внаслідок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цих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подій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відбувся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повторний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другий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тур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президентських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виборів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за результатами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якого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переміг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Ющенко. У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листопаді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2005 року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новообраний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Президент </a:t>
            </a:r>
            <a:r>
              <a:rPr lang="ru-RU" sz="2133" dirty="0" err="1">
                <a:solidFill>
                  <a:prstClr val="black"/>
                </a:solidFill>
                <a:latin typeface="Comic Sans MS" panose="030F0702030302020204" pitchFamily="66" charset="0"/>
              </a:rPr>
              <a:t>заснував</a:t>
            </a:r>
            <a:r>
              <a:rPr lang="ru-RU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 свято – _____________  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2EF797-DD2D-4469-A9DF-A711FB9D49D9}"/>
              </a:ext>
            </a:extLst>
          </p:cNvPr>
          <p:cNvSpPr txBox="1"/>
          <p:nvPr/>
        </p:nvSpPr>
        <p:spPr>
          <a:xfrm>
            <a:off x="5795430" y="929471"/>
            <a:ext cx="3574847" cy="465305"/>
          </a:xfrm>
          <a:prstGeom prst="roundRect">
            <a:avLst/>
          </a:prstGeom>
          <a:ln w="57150">
            <a:solidFill>
              <a:srgbClr val="00B050"/>
            </a:solidFill>
          </a:ln>
          <a:effectLst>
            <a:glow rad="330200">
              <a:schemeClr val="bg1"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r>
              <a:rPr lang="uk-UA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День Гідності та Свободи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CF3AAA-463C-4F0C-BC09-24BF14CF2F16}"/>
              </a:ext>
            </a:extLst>
          </p:cNvPr>
          <p:cNvSpPr txBox="1"/>
          <p:nvPr/>
        </p:nvSpPr>
        <p:spPr>
          <a:xfrm>
            <a:off x="599363" y="906677"/>
            <a:ext cx="2157764" cy="46530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  <a:effectLst>
            <a:glow rad="469900">
              <a:schemeClr val="bg1">
                <a:alpha val="6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09630" fontAlgn="auto">
              <a:spcBef>
                <a:spcPts val="0"/>
              </a:spcBef>
              <a:spcAft>
                <a:spcPts val="0"/>
              </a:spcAft>
            </a:pPr>
            <a:r>
              <a:rPr lang="uk-UA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21 листопада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CD6959-4D46-4734-BF99-67BDC019A11F}"/>
              </a:ext>
            </a:extLst>
          </p:cNvPr>
          <p:cNvSpPr txBox="1"/>
          <p:nvPr/>
        </p:nvSpPr>
        <p:spPr>
          <a:xfrm>
            <a:off x="2515419" y="1872115"/>
            <a:ext cx="3505200" cy="46530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  <a:effectLst>
            <a:glow rad="469900">
              <a:schemeClr val="bg1">
                <a:alpha val="6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09630" fontAlgn="auto">
              <a:spcBef>
                <a:spcPts val="0"/>
              </a:spcBef>
              <a:spcAft>
                <a:spcPts val="0"/>
              </a:spcAft>
            </a:pPr>
            <a:r>
              <a:rPr lang="uk-UA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Помаранчева революція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271EC6-3522-4E6D-88E4-D06E7696D0D2}"/>
              </a:ext>
            </a:extLst>
          </p:cNvPr>
          <p:cNvSpPr txBox="1"/>
          <p:nvPr/>
        </p:nvSpPr>
        <p:spPr>
          <a:xfrm>
            <a:off x="7582853" y="1872115"/>
            <a:ext cx="2759299" cy="46530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  <a:effectLst>
            <a:glow rad="469900">
              <a:schemeClr val="bg1">
                <a:alpha val="6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09630" fontAlgn="auto">
              <a:spcBef>
                <a:spcPts val="0"/>
              </a:spcBef>
              <a:spcAft>
                <a:spcPts val="0"/>
              </a:spcAft>
            </a:pPr>
            <a:r>
              <a:rPr lang="uk-UA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Революція Гідності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FFF177-2AC2-4BEC-ADF4-FA57E9E0B06B}"/>
              </a:ext>
            </a:extLst>
          </p:cNvPr>
          <p:cNvSpPr txBox="1"/>
          <p:nvPr/>
        </p:nvSpPr>
        <p:spPr>
          <a:xfrm>
            <a:off x="4268020" y="4377347"/>
            <a:ext cx="2459703" cy="46530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  <a:effectLst>
            <a:glow rad="469900">
              <a:schemeClr val="bg1">
                <a:alpha val="6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09630" fontAlgn="auto">
              <a:spcBef>
                <a:spcPts val="0"/>
              </a:spcBef>
              <a:spcAft>
                <a:spcPts val="0"/>
              </a:spcAft>
            </a:pPr>
            <a:r>
              <a:rPr lang="uk-UA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Віктора Ющенко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DB4018-4A70-4A69-9E36-C89E71354A0A}"/>
              </a:ext>
            </a:extLst>
          </p:cNvPr>
          <p:cNvSpPr txBox="1"/>
          <p:nvPr/>
        </p:nvSpPr>
        <p:spPr>
          <a:xfrm>
            <a:off x="582975" y="5359401"/>
            <a:ext cx="3302000" cy="46530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  <a:effectLst>
            <a:glow rad="469900">
              <a:schemeClr val="bg1">
                <a:alpha val="6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09630" fontAlgn="auto">
              <a:spcBef>
                <a:spcPts val="0"/>
              </a:spcBef>
              <a:spcAft>
                <a:spcPts val="0"/>
              </a:spcAft>
            </a:pPr>
            <a:r>
              <a:rPr lang="uk-UA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Майдан Незалежності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D48815-C8DD-47CE-BEF4-23A66511FDFE}"/>
              </a:ext>
            </a:extLst>
          </p:cNvPr>
          <p:cNvSpPr txBox="1"/>
          <p:nvPr/>
        </p:nvSpPr>
        <p:spPr>
          <a:xfrm>
            <a:off x="7467601" y="6314078"/>
            <a:ext cx="2336800" cy="46530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  <a:effectLst>
            <a:glow rad="469900">
              <a:schemeClr val="bg1">
                <a:alpha val="6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09630" fontAlgn="auto">
              <a:spcBef>
                <a:spcPts val="0"/>
              </a:spcBef>
              <a:spcAft>
                <a:spcPts val="0"/>
              </a:spcAft>
            </a:pPr>
            <a:r>
              <a:rPr lang="uk-UA" sz="2133" dirty="0">
                <a:solidFill>
                  <a:prstClr val="black"/>
                </a:solidFill>
                <a:latin typeface="Comic Sans MS" panose="030F0702030302020204" pitchFamily="66" charset="0"/>
              </a:rPr>
              <a:t>День Свободи</a:t>
            </a:r>
          </a:p>
        </p:txBody>
      </p:sp>
    </p:spTree>
    <p:extLst>
      <p:ext uri="{BB962C8B-B14F-4D97-AF65-F5344CB8AC3E}">
        <p14:creationId xmlns:p14="http://schemas.microsoft.com/office/powerpoint/2010/main" val="352281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11A30F19-B450-48B0-AF54-CAD4AA3C61D8}"/>
              </a:ext>
            </a:extLst>
          </p:cNvPr>
          <p:cNvSpPr/>
          <p:nvPr/>
        </p:nvSpPr>
        <p:spPr>
          <a:xfrm>
            <a:off x="0" y="3629"/>
            <a:ext cx="12192000" cy="6854371"/>
          </a:xfrm>
          <a:custGeom>
            <a:avLst/>
            <a:gdLst/>
            <a:ahLst/>
            <a:cxnLst/>
            <a:rect l="l" t="t" r="r" b="b"/>
            <a:pathLst>
              <a:path w="5259377" h="5259377">
                <a:moveTo>
                  <a:pt x="0" y="0"/>
                </a:moveTo>
                <a:lnTo>
                  <a:pt x="5259377" y="0"/>
                </a:lnTo>
                <a:lnTo>
                  <a:pt x="5259377" y="5259377"/>
                </a:lnTo>
                <a:lnTo>
                  <a:pt x="0" y="52593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>
            <a:glow rad="101600">
              <a:schemeClr val="bg1">
                <a:alpha val="60000"/>
              </a:schemeClr>
            </a:glow>
          </a:effectLst>
        </p:spPr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144F8F56-402A-4EF9-A8FE-2BC73D637B1F}"/>
              </a:ext>
            </a:extLst>
          </p:cNvPr>
          <p:cNvSpPr/>
          <p:nvPr/>
        </p:nvSpPr>
        <p:spPr>
          <a:xfrm>
            <a:off x="0" y="4959957"/>
            <a:ext cx="12310533" cy="1898043"/>
          </a:xfrm>
          <a:custGeom>
            <a:avLst/>
            <a:gdLst/>
            <a:ahLst/>
            <a:cxnLst/>
            <a:rect l="l" t="t" r="r" b="b"/>
            <a:pathLst>
              <a:path w="7215371" h="2847065">
                <a:moveTo>
                  <a:pt x="0" y="0"/>
                </a:moveTo>
                <a:lnTo>
                  <a:pt x="7215371" y="0"/>
                </a:lnTo>
                <a:lnTo>
                  <a:pt x="7215371" y="2847065"/>
                </a:lnTo>
                <a:lnTo>
                  <a:pt x="0" y="28470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34E1017-731C-4390-B546-6850634AEE4F}"/>
              </a:ext>
            </a:extLst>
          </p:cNvPr>
          <p:cNvSpPr/>
          <p:nvPr/>
        </p:nvSpPr>
        <p:spPr>
          <a:xfrm>
            <a:off x="3769029" y="2912763"/>
            <a:ext cx="4772476" cy="3045579"/>
          </a:xfrm>
          <a:custGeom>
            <a:avLst/>
            <a:gdLst/>
            <a:ahLst/>
            <a:cxnLst/>
            <a:rect l="l" t="t" r="r" b="b"/>
            <a:pathLst>
              <a:path w="6175289" h="4114800">
                <a:moveTo>
                  <a:pt x="0" y="0"/>
                </a:moveTo>
                <a:lnTo>
                  <a:pt x="6175290" y="0"/>
                </a:lnTo>
                <a:lnTo>
                  <a:pt x="61752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effectLst>
            <a:glow rad="152400">
              <a:schemeClr val="bg1">
                <a:alpha val="83000"/>
              </a:schemeClr>
            </a:glow>
          </a:effectLst>
        </p:spPr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F6225689-6792-446D-BCDF-674DDC969987}"/>
              </a:ext>
            </a:extLst>
          </p:cNvPr>
          <p:cNvSpPr/>
          <p:nvPr/>
        </p:nvSpPr>
        <p:spPr>
          <a:xfrm>
            <a:off x="429002" y="-19408"/>
            <a:ext cx="2873221" cy="6854371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6879" r="-101315"/>
            </a:stretch>
          </a:blipFill>
          <a:effectLst>
            <a:glow rad="254000">
              <a:schemeClr val="bg1">
                <a:alpha val="45000"/>
              </a:schemeClr>
            </a:glow>
          </a:effectLst>
        </p:spPr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39A66466-A3B0-44E4-9C25-24F36611195F}"/>
              </a:ext>
            </a:extLst>
          </p:cNvPr>
          <p:cNvSpPr/>
          <p:nvPr/>
        </p:nvSpPr>
        <p:spPr>
          <a:xfrm>
            <a:off x="9343709" y="12096"/>
            <a:ext cx="2112343" cy="6854371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80769" r="-40094"/>
            </a:stretch>
          </a:blipFill>
          <a:effectLst>
            <a:glow rad="241300">
              <a:schemeClr val="bg1">
                <a:alpha val="67000"/>
              </a:schemeClr>
            </a:glow>
          </a:effectLst>
        </p:spPr>
      </p:sp>
      <p:sp>
        <p:nvSpPr>
          <p:cNvPr id="10" name="Бульбашка прямої мови: прямокутна з округленими кутами 9">
            <a:extLst>
              <a:ext uri="{FF2B5EF4-FFF2-40B4-BE49-F238E27FC236}">
                <a16:creationId xmlns:a16="http://schemas.microsoft.com/office/drawing/2014/main" id="{AC7A3218-7BCF-47A1-A69F-913C90360CA8}"/>
              </a:ext>
            </a:extLst>
          </p:cNvPr>
          <p:cNvSpPr/>
          <p:nvPr/>
        </p:nvSpPr>
        <p:spPr>
          <a:xfrm>
            <a:off x="4092157" y="1158296"/>
            <a:ext cx="4165600" cy="1371600"/>
          </a:xfrm>
          <a:prstGeom prst="wedgeRoundRectCallout">
            <a:avLst>
              <a:gd name="adj1" fmla="val -66170"/>
              <a:gd name="adj2" fmla="val 14909"/>
              <a:gd name="adj3" fmla="val 1666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4699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04815" algn="ctr" defTabSz="609630" fontAlgn="auto">
              <a:spcBef>
                <a:spcPts val="0"/>
              </a:spcBef>
              <a:spcAft>
                <a:spcPts val="0"/>
              </a:spcAft>
            </a:pP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День </a:t>
            </a:r>
            <a:r>
              <a:rPr lang="ru-RU" sz="1867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Гідності</a:t>
            </a: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та </a:t>
            </a:r>
            <a:r>
              <a:rPr lang="ru-RU" sz="1867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Свободи</a:t>
            </a: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ru-RU" sz="1867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нагадує</a:t>
            </a: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нам про </a:t>
            </a:r>
            <a:r>
              <a:rPr lang="ru-RU" sz="1867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важливість</a:t>
            </a: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ru-RU" sz="1867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захисту</a:t>
            </a: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прав </a:t>
            </a:r>
            <a:r>
              <a:rPr lang="ru-RU" sz="1867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людини</a:t>
            </a: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та </a:t>
            </a:r>
            <a:r>
              <a:rPr lang="ru-RU" sz="1867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свободи</a:t>
            </a: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ru-RU" sz="1867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вибору</a:t>
            </a: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</a:t>
            </a:r>
            <a:endParaRPr lang="uk-UA" sz="1867" dirty="0">
              <a:solidFill>
                <a:prstClr val="black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" name="Бульбашка прямої мови: прямокутна з округленими кутами 6">
            <a:extLst>
              <a:ext uri="{FF2B5EF4-FFF2-40B4-BE49-F238E27FC236}">
                <a16:creationId xmlns:a16="http://schemas.microsoft.com/office/drawing/2014/main" id="{22E9FDF8-9BEE-4239-AD0B-B031CFF8C444}"/>
              </a:ext>
            </a:extLst>
          </p:cNvPr>
          <p:cNvSpPr/>
          <p:nvPr/>
        </p:nvSpPr>
        <p:spPr>
          <a:xfrm>
            <a:off x="4104427" y="1162529"/>
            <a:ext cx="4165600" cy="1371600"/>
          </a:xfrm>
          <a:prstGeom prst="wedgeRoundRectCallout">
            <a:avLst>
              <a:gd name="adj1" fmla="val 64187"/>
              <a:gd name="adj2" fmla="val 15236"/>
              <a:gd name="adj3" fmla="val 1666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4699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04815" algn="ctr" defTabSz="609630" fontAlgn="auto">
              <a:spcBef>
                <a:spcPts val="0"/>
              </a:spcBef>
              <a:spcAft>
                <a:spcPts val="0"/>
              </a:spcAft>
            </a:pPr>
            <a:r>
              <a:rPr lang="ru-RU" sz="1867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Ці</a:t>
            </a: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ru-RU" sz="1867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події</a:t>
            </a: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показали, </a:t>
            </a:r>
            <a:r>
              <a:rPr lang="ru-RU" sz="1867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що</a:t>
            </a: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ми - народ, </a:t>
            </a:r>
            <a:r>
              <a:rPr lang="ru-RU" sz="1867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здатний</a:t>
            </a: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ru-RU" sz="1867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боротися</a:t>
            </a: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за </a:t>
            </a:r>
            <a:r>
              <a:rPr lang="ru-RU" sz="1867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справедливість</a:t>
            </a: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і </a:t>
            </a:r>
            <a:r>
              <a:rPr lang="ru-RU" sz="1867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що</a:t>
            </a: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ru-RU" sz="1867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гідність</a:t>
            </a: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- </a:t>
            </a:r>
            <a:r>
              <a:rPr lang="ru-RU" sz="1867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це</a:t>
            </a: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основа демократичного </a:t>
            </a:r>
            <a:r>
              <a:rPr lang="ru-RU" sz="1867" dirty="0" err="1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суспільства</a:t>
            </a:r>
            <a:r>
              <a:rPr lang="ru-RU" sz="1867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</a:t>
            </a:r>
            <a:endParaRPr lang="uk-UA" sz="1867" dirty="0">
              <a:solidFill>
                <a:prstClr val="black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9727A-11A1-4F17-91CC-B3F08B660D5D}"/>
              </a:ext>
            </a:extLst>
          </p:cNvPr>
          <p:cNvSpPr txBox="1"/>
          <p:nvPr/>
        </p:nvSpPr>
        <p:spPr>
          <a:xfrm>
            <a:off x="170392" y="-24789"/>
            <a:ext cx="12080875" cy="830997"/>
          </a:xfrm>
          <a:prstGeom prst="rect">
            <a:avLst/>
          </a:prstGeom>
          <a:noFill/>
          <a:effectLst>
            <a:glow rad="1905000">
              <a:schemeClr val="bg1">
                <a:alpha val="0"/>
              </a:schemeClr>
            </a:glow>
          </a:effectLst>
        </p:spPr>
        <p:txBody>
          <a:bodyPr wrap="square">
            <a:spAutoFit/>
          </a:bodyPr>
          <a:lstStyle/>
          <a:p>
            <a:pPr algn="ctr" defTabSz="914446"/>
            <a:r>
              <a:rPr lang="uk-UA" sz="4800" dirty="0">
                <a:ln>
                  <a:solidFill>
                    <a:srgbClr val="1E6BB6"/>
                  </a:solidFill>
                </a:ln>
                <a:gradFill>
                  <a:gsLst>
                    <a:gs pos="35000">
                      <a:srgbClr val="F8E43D"/>
                    </a:gs>
                    <a:gs pos="85000">
                      <a:srgbClr val="38A3E3"/>
                    </a:gs>
                    <a:gs pos="0">
                      <a:srgbClr val="F8E43D"/>
                    </a:gs>
                    <a:gs pos="100000">
                      <a:srgbClr val="052C65"/>
                    </a:gs>
                  </a:gsLst>
                  <a:lin ang="5400000" scaled="1"/>
                </a:gradFill>
                <a:effectLst>
                  <a:glow rad="139700">
                    <a:schemeClr val="tx2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"/>
              </a:rPr>
              <a:t>Чому це важливо?</a:t>
            </a:r>
          </a:p>
        </p:txBody>
      </p:sp>
    </p:spTree>
    <p:extLst>
      <p:ext uri="{BB962C8B-B14F-4D97-AF65-F5344CB8AC3E}">
        <p14:creationId xmlns:p14="http://schemas.microsoft.com/office/powerpoint/2010/main" val="412118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id="{8A432817-F583-4C44-92A5-20465F82D3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4812636" h="4812636">
                <a:moveTo>
                  <a:pt x="0" y="0"/>
                </a:moveTo>
                <a:lnTo>
                  <a:pt x="4812636" y="0"/>
                </a:lnTo>
                <a:lnTo>
                  <a:pt x="4812636" y="4812636"/>
                </a:lnTo>
                <a:lnTo>
                  <a:pt x="0" y="48126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F35922-5D26-4438-B014-AB111EE59D40}"/>
              </a:ext>
            </a:extLst>
          </p:cNvPr>
          <p:cNvSpPr txBox="1"/>
          <p:nvPr/>
        </p:nvSpPr>
        <p:spPr>
          <a:xfrm>
            <a:off x="241741" y="25192"/>
            <a:ext cx="11765280" cy="861774"/>
          </a:xfrm>
          <a:prstGeom prst="rect">
            <a:avLst/>
          </a:prstGeom>
          <a:noFill/>
          <a:effectLst>
            <a:glow>
              <a:schemeClr val="bg1">
                <a:alpha val="40000"/>
              </a:schemeClr>
            </a:glo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914446"/>
            <a:r>
              <a:rPr lang="uk-UA" sz="5000" dirty="0">
                <a:ln>
                  <a:solidFill>
                    <a:srgbClr val="1E6BB6"/>
                  </a:solidFill>
                </a:ln>
                <a:gradFill>
                  <a:gsLst>
                    <a:gs pos="35000">
                      <a:srgbClr val="F8E43D"/>
                    </a:gs>
                    <a:gs pos="85000">
                      <a:srgbClr val="38A3E3"/>
                    </a:gs>
                    <a:gs pos="0">
                      <a:srgbClr val="F8E43D"/>
                    </a:gs>
                    <a:gs pos="100000">
                      <a:srgbClr val="052C65"/>
                    </a:gs>
                  </a:gsLst>
                  <a:lin ang="5400000" scaled="1"/>
                </a:gradFill>
                <a:effectLst>
                  <a:glow rad="139700">
                    <a:schemeClr val="tx2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"/>
              </a:rPr>
              <a:t>Вправа «Гідно </a:t>
            </a:r>
            <a:r>
              <a:rPr lang="en-US" sz="5000" dirty="0">
                <a:ln>
                  <a:solidFill>
                    <a:srgbClr val="1E6BB6"/>
                  </a:solidFill>
                </a:ln>
                <a:gradFill>
                  <a:gsLst>
                    <a:gs pos="35000">
                      <a:srgbClr val="F8E43D"/>
                    </a:gs>
                    <a:gs pos="85000">
                      <a:srgbClr val="38A3E3"/>
                    </a:gs>
                    <a:gs pos="0">
                      <a:srgbClr val="F8E43D"/>
                    </a:gs>
                    <a:gs pos="100000">
                      <a:srgbClr val="052C65"/>
                    </a:gs>
                  </a:gsLst>
                  <a:lin ang="5400000" scaled="1"/>
                </a:gradFill>
                <a:effectLst>
                  <a:glow rad="139700">
                    <a:schemeClr val="tx2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"/>
              </a:rPr>
              <a:t>/</a:t>
            </a:r>
            <a:r>
              <a:rPr lang="uk-UA" sz="5000" dirty="0">
                <a:ln>
                  <a:solidFill>
                    <a:srgbClr val="1E6BB6"/>
                  </a:solidFill>
                </a:ln>
                <a:gradFill>
                  <a:gsLst>
                    <a:gs pos="35000">
                      <a:srgbClr val="F8E43D"/>
                    </a:gs>
                    <a:gs pos="85000">
                      <a:srgbClr val="38A3E3"/>
                    </a:gs>
                    <a:gs pos="0">
                      <a:srgbClr val="F8E43D"/>
                    </a:gs>
                    <a:gs pos="100000">
                      <a:srgbClr val="052C65"/>
                    </a:gs>
                  </a:gsLst>
                  <a:lin ang="5400000" scaled="1"/>
                </a:gradFill>
                <a:effectLst>
                  <a:glow rad="139700">
                    <a:schemeClr val="tx2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"/>
              </a:rPr>
              <a:t> НЕ гідно»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6621FEB3-2812-4D7D-A7F3-502B490427F0}"/>
              </a:ext>
            </a:extLst>
          </p:cNvPr>
          <p:cNvSpPr/>
          <p:nvPr/>
        </p:nvSpPr>
        <p:spPr>
          <a:xfrm>
            <a:off x="1828801" y="915521"/>
            <a:ext cx="8174955" cy="5486400"/>
          </a:xfrm>
          <a:custGeom>
            <a:avLst/>
            <a:gdLst/>
            <a:ahLst/>
            <a:cxnLst/>
            <a:rect l="l" t="t" r="r" b="b"/>
            <a:pathLst>
              <a:path w="12262432" h="8229600">
                <a:moveTo>
                  <a:pt x="0" y="0"/>
                </a:moveTo>
                <a:lnTo>
                  <a:pt x="12262432" y="0"/>
                </a:lnTo>
                <a:lnTo>
                  <a:pt x="122624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effectLst>
            <a:glow rad="368300">
              <a:schemeClr val="bg1">
                <a:alpha val="40000"/>
              </a:schemeClr>
            </a:glow>
          </a:effectLst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C7C1437D-7B40-47D1-91E1-5EB22C11C35D}"/>
              </a:ext>
            </a:extLst>
          </p:cNvPr>
          <p:cNvSpPr/>
          <p:nvPr/>
        </p:nvSpPr>
        <p:spPr>
          <a:xfrm>
            <a:off x="2747628" y="1391604"/>
            <a:ext cx="6696744" cy="5616624"/>
          </a:xfrm>
          <a:custGeom>
            <a:avLst/>
            <a:gdLst/>
            <a:ahLst/>
            <a:cxnLst/>
            <a:rect l="l" t="t" r="r" b="b"/>
            <a:pathLst>
              <a:path w="4139022" h="4207392">
                <a:moveTo>
                  <a:pt x="0" y="0"/>
                </a:moveTo>
                <a:lnTo>
                  <a:pt x="4139022" y="0"/>
                </a:lnTo>
                <a:lnTo>
                  <a:pt x="4139022" y="4207392"/>
                </a:lnTo>
                <a:lnTo>
                  <a:pt x="0" y="42073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effectLst>
            <a:glow rad="215900">
              <a:schemeClr val="bg1"/>
            </a:glow>
          </a:effectLst>
        </p:spPr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C3BC20-484D-49DE-BC5B-CED33515CD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56" t="17328" r="12895" b="20201"/>
          <a:stretch/>
        </p:blipFill>
        <p:spPr>
          <a:xfrm>
            <a:off x="298383" y="3263812"/>
            <a:ext cx="2088232" cy="2142134"/>
          </a:xfrm>
          <a:prstGeom prst="rect">
            <a:avLst/>
          </a:prstGeom>
          <a:effectLst>
            <a:glow rad="215900">
              <a:schemeClr val="bg1">
                <a:alpha val="75000"/>
              </a:schemeClr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EF0027-840B-4190-83B5-5E3DC49B03B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7" t="17328" r="55944" b="20201"/>
          <a:stretch/>
        </p:blipFill>
        <p:spPr>
          <a:xfrm>
            <a:off x="9846781" y="3136890"/>
            <a:ext cx="2160240" cy="2142134"/>
          </a:xfrm>
          <a:prstGeom prst="rect">
            <a:avLst/>
          </a:prstGeom>
          <a:effectLst>
            <a:glow rad="342900">
              <a:schemeClr val="bg1">
                <a:alpha val="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9416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id="{8A432817-F583-4C44-92A5-20465F82D3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4812636" h="4812636">
                <a:moveTo>
                  <a:pt x="0" y="0"/>
                </a:moveTo>
                <a:lnTo>
                  <a:pt x="4812636" y="0"/>
                </a:lnTo>
                <a:lnTo>
                  <a:pt x="4812636" y="4812636"/>
                </a:lnTo>
                <a:lnTo>
                  <a:pt x="0" y="48126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0447668D-74F0-4B4A-A84F-365D82AFABE3}"/>
              </a:ext>
            </a:extLst>
          </p:cNvPr>
          <p:cNvSpPr/>
          <p:nvPr/>
        </p:nvSpPr>
        <p:spPr>
          <a:xfrm>
            <a:off x="1828801" y="915521"/>
            <a:ext cx="8174955" cy="5486400"/>
          </a:xfrm>
          <a:custGeom>
            <a:avLst/>
            <a:gdLst/>
            <a:ahLst/>
            <a:cxnLst/>
            <a:rect l="l" t="t" r="r" b="b"/>
            <a:pathLst>
              <a:path w="12262432" h="8229600">
                <a:moveTo>
                  <a:pt x="0" y="0"/>
                </a:moveTo>
                <a:lnTo>
                  <a:pt x="12262432" y="0"/>
                </a:lnTo>
                <a:lnTo>
                  <a:pt x="122624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effectLst>
            <a:glow rad="368300">
              <a:schemeClr val="bg1">
                <a:alpha val="40000"/>
              </a:schemeClr>
            </a:glow>
          </a:effectLst>
        </p:spPr>
      </p:sp>
      <p:grpSp>
        <p:nvGrpSpPr>
          <p:cNvPr id="5" name="текст">
            <a:extLst>
              <a:ext uri="{FF2B5EF4-FFF2-40B4-BE49-F238E27FC236}">
                <a16:creationId xmlns:a16="http://schemas.microsoft.com/office/drawing/2014/main" id="{A9DA8918-E0BB-4BB6-A75D-05CEBDAC44FA}"/>
              </a:ext>
            </a:extLst>
          </p:cNvPr>
          <p:cNvGrpSpPr/>
          <p:nvPr/>
        </p:nvGrpSpPr>
        <p:grpSpPr>
          <a:xfrm>
            <a:off x="2748702" y="1324037"/>
            <a:ext cx="6656435" cy="1473657"/>
            <a:chOff x="369268" y="2217752"/>
            <a:chExt cx="6656435" cy="2834829"/>
          </a:xfrm>
        </p:grpSpPr>
        <p:sp>
          <p:nvSpPr>
            <p:cNvPr id="6" name="Прямоугольник: скругленные углы 2">
              <a:extLst>
                <a:ext uri="{FF2B5EF4-FFF2-40B4-BE49-F238E27FC236}">
                  <a16:creationId xmlns:a16="http://schemas.microsoft.com/office/drawing/2014/main" id="{B776F4AF-FB56-4775-A1CA-AF93AA28F6F3}"/>
                </a:ext>
              </a:extLst>
            </p:cNvPr>
            <p:cNvSpPr/>
            <p:nvPr/>
          </p:nvSpPr>
          <p:spPr>
            <a:xfrm>
              <a:off x="369268" y="2217752"/>
              <a:ext cx="6618272" cy="283482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0066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uk-UA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0766DC-2838-489D-AB07-D86640406072}"/>
                </a:ext>
              </a:extLst>
            </p:cNvPr>
            <p:cNvSpPr txBox="1"/>
            <p:nvPr/>
          </p:nvSpPr>
          <p:spPr>
            <a:xfrm>
              <a:off x="468391" y="2332634"/>
              <a:ext cx="6557312" cy="10065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46"/>
              <a:endParaRPr lang="uk-UA" sz="2800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545BDC-C434-40BB-9F6A-D3E98AFE18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7" t="17328" r="55944" b="20201"/>
          <a:stretch/>
        </p:blipFill>
        <p:spPr>
          <a:xfrm>
            <a:off x="9812401" y="2069098"/>
            <a:ext cx="2160240" cy="2142134"/>
          </a:xfrm>
          <a:prstGeom prst="rect">
            <a:avLst/>
          </a:prstGeom>
          <a:effectLst>
            <a:glow rad="546100">
              <a:schemeClr val="bg1">
                <a:alpha val="66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46C16F6-3FB0-4444-985B-1E5B4EEFB5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56" t="17328" r="12895" b="20201"/>
          <a:stretch/>
        </p:blipFill>
        <p:spPr>
          <a:xfrm>
            <a:off x="264003" y="2145184"/>
            <a:ext cx="2088232" cy="2142134"/>
          </a:xfrm>
          <a:prstGeom prst="rect">
            <a:avLst/>
          </a:prstGeom>
          <a:effectLst>
            <a:glow rad="558800">
              <a:schemeClr val="bg1">
                <a:alpha val="66000"/>
              </a:schemeClr>
            </a:glow>
          </a:effectLst>
        </p:spPr>
      </p:pic>
      <p:sp>
        <p:nvSpPr>
          <p:cNvPr id="10" name="Прямоугольник: скругленные углы 7">
            <a:hlinkClick r:id="" action="ppaction://macro?name=DragandDrop"/>
            <a:extLst>
              <a:ext uri="{FF2B5EF4-FFF2-40B4-BE49-F238E27FC236}">
                <a16:creationId xmlns:a16="http://schemas.microsoft.com/office/drawing/2014/main" id="{EEAC7A40-D9D5-4928-98DA-874B74EF8025}"/>
              </a:ext>
            </a:extLst>
          </p:cNvPr>
          <p:cNvSpPr/>
          <p:nvPr/>
        </p:nvSpPr>
        <p:spPr>
          <a:xfrm>
            <a:off x="268322" y="4489378"/>
            <a:ext cx="2083914" cy="556492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279400">
              <a:schemeClr val="bg1">
                <a:alpha val="87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uk-UA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  Гідно</a:t>
            </a:r>
          </a:p>
        </p:txBody>
      </p:sp>
      <p:sp>
        <p:nvSpPr>
          <p:cNvPr id="11" name="Прямоугольник: скругленные углы 7">
            <a:hlinkClick r:id="" action="ppaction://macro?name=DragandDrop"/>
            <a:extLst>
              <a:ext uri="{FF2B5EF4-FFF2-40B4-BE49-F238E27FC236}">
                <a16:creationId xmlns:a16="http://schemas.microsoft.com/office/drawing/2014/main" id="{FFE9C424-CDDA-4736-AAF1-5034D94369A6}"/>
              </a:ext>
            </a:extLst>
          </p:cNvPr>
          <p:cNvSpPr/>
          <p:nvPr/>
        </p:nvSpPr>
        <p:spPr>
          <a:xfrm>
            <a:off x="9888728" y="4489378"/>
            <a:ext cx="2083914" cy="556492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glow rad="304800">
              <a:schemeClr val="bg1">
                <a:alpha val="87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uk-UA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  НЕ гідно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FBDA05-DF65-4911-ACF4-8344EBA01854}"/>
              </a:ext>
            </a:extLst>
          </p:cNvPr>
          <p:cNvSpPr txBox="1"/>
          <p:nvPr/>
        </p:nvSpPr>
        <p:spPr>
          <a:xfrm>
            <a:off x="2808639" y="1352979"/>
            <a:ext cx="6557312" cy="14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 fontAlgn="auto">
              <a:spcBef>
                <a:spcPts val="0"/>
              </a:spcBef>
              <a:spcAft>
                <a:spcPts val="0"/>
              </a:spcAft>
            </a:pPr>
            <a:r>
              <a:rPr lang="ru-RU" sz="2933" dirty="0">
                <a:solidFill>
                  <a:prstClr val="black"/>
                </a:solidFill>
                <a:latin typeface="Comic Sans MS" panose="030F0702030302020204" pitchFamily="66" charset="0"/>
                <a:cs typeface="+mn-cs"/>
              </a:rPr>
              <a:t>Визнавати </a:t>
            </a:r>
            <a:r>
              <a:rPr lang="ru-RU" sz="2933" dirty="0" err="1">
                <a:solidFill>
                  <a:prstClr val="black"/>
                </a:solidFill>
                <a:latin typeface="Comic Sans MS" panose="030F0702030302020204" pitchFamily="66" charset="0"/>
                <a:cs typeface="+mn-cs"/>
              </a:rPr>
              <a:t>свої</a:t>
            </a:r>
            <a:r>
              <a:rPr lang="ru-RU" sz="2933" dirty="0">
                <a:solidFill>
                  <a:prstClr val="black"/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ru-RU" sz="2933" dirty="0" err="1">
                <a:solidFill>
                  <a:prstClr val="black"/>
                </a:solidFill>
                <a:latin typeface="Comic Sans MS" panose="030F0702030302020204" pitchFamily="66" charset="0"/>
                <a:cs typeface="+mn-cs"/>
              </a:rPr>
              <a:t>помилки</a:t>
            </a:r>
            <a:r>
              <a:rPr lang="ru-RU" sz="2933" dirty="0">
                <a:solidFill>
                  <a:prstClr val="black"/>
                </a:solidFill>
                <a:latin typeface="Comic Sans MS" panose="030F0702030302020204" pitchFamily="66" charset="0"/>
                <a:cs typeface="+mn-cs"/>
              </a:rPr>
              <a:t> та </a:t>
            </a:r>
            <a:r>
              <a:rPr lang="ru-RU" sz="2933" dirty="0" err="1">
                <a:solidFill>
                  <a:prstClr val="black"/>
                </a:solidFill>
                <a:latin typeface="Comic Sans MS" panose="030F0702030302020204" pitchFamily="66" charset="0"/>
                <a:cs typeface="+mn-cs"/>
              </a:rPr>
              <a:t>вибачатися</a:t>
            </a:r>
            <a:r>
              <a:rPr lang="ru-RU" sz="2933" dirty="0">
                <a:solidFill>
                  <a:prstClr val="black"/>
                </a:solidFill>
                <a:latin typeface="Comic Sans MS" panose="030F0702030302020204" pitchFamily="66" charset="0"/>
                <a:cs typeface="+mn-cs"/>
              </a:rPr>
              <a:t>, </a:t>
            </a:r>
            <a:r>
              <a:rPr lang="ru-RU" sz="2933" dirty="0" err="1">
                <a:solidFill>
                  <a:prstClr val="black"/>
                </a:solidFill>
                <a:latin typeface="Comic Sans MS" panose="030F0702030302020204" pitchFamily="66" charset="0"/>
                <a:cs typeface="+mn-cs"/>
              </a:rPr>
              <a:t>якщо</a:t>
            </a:r>
            <a:r>
              <a:rPr lang="ru-RU" sz="2933" dirty="0">
                <a:solidFill>
                  <a:prstClr val="black"/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ru-RU" sz="2933" dirty="0" err="1">
                <a:solidFill>
                  <a:prstClr val="black"/>
                </a:solidFill>
                <a:latin typeface="Comic Sans MS" panose="030F0702030302020204" pitchFamily="66" charset="0"/>
                <a:cs typeface="+mn-cs"/>
              </a:rPr>
              <a:t>ви</a:t>
            </a:r>
            <a:r>
              <a:rPr lang="ru-RU" sz="2933" dirty="0">
                <a:solidFill>
                  <a:prstClr val="black"/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ru-RU" sz="2933" dirty="0" err="1">
                <a:solidFill>
                  <a:prstClr val="black"/>
                </a:solidFill>
                <a:latin typeface="Comic Sans MS" panose="030F0702030302020204" pitchFamily="66" charset="0"/>
                <a:cs typeface="+mn-cs"/>
              </a:rPr>
              <a:t>когось</a:t>
            </a:r>
            <a:r>
              <a:rPr lang="ru-RU" sz="2933" dirty="0">
                <a:solidFill>
                  <a:prstClr val="black"/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ru-RU" sz="2933" dirty="0" err="1">
                <a:solidFill>
                  <a:prstClr val="black"/>
                </a:solidFill>
                <a:latin typeface="Comic Sans MS" panose="030F0702030302020204" pitchFamily="66" charset="0"/>
                <a:cs typeface="+mn-cs"/>
              </a:rPr>
              <a:t>образили</a:t>
            </a:r>
            <a:r>
              <a:rPr lang="ru-RU" sz="2933" dirty="0">
                <a:solidFill>
                  <a:prstClr val="black"/>
                </a:solidFill>
                <a:latin typeface="Comic Sans MS" panose="030F0702030302020204" pitchFamily="66" charset="0"/>
                <a:cs typeface="+mn-cs"/>
              </a:rPr>
              <a:t>.</a:t>
            </a:r>
            <a:endParaRPr lang="uk-UA" sz="2933" dirty="0">
              <a:solidFill>
                <a:prstClr val="black"/>
              </a:solidFill>
              <a:latin typeface="Comic Sans MS" panose="030F0702030302020204" pitchFamily="66" charset="0"/>
              <a:cs typeface="+mn-cs"/>
            </a:endParaRPr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5A65BC7F-8F73-4E6F-9F6D-E12F023D610C}"/>
              </a:ext>
            </a:extLst>
          </p:cNvPr>
          <p:cNvSpPr/>
          <p:nvPr/>
        </p:nvSpPr>
        <p:spPr>
          <a:xfrm>
            <a:off x="3281279" y="3167338"/>
            <a:ext cx="5867361" cy="3680859"/>
          </a:xfrm>
          <a:custGeom>
            <a:avLst/>
            <a:gdLst/>
            <a:ahLst/>
            <a:cxnLst/>
            <a:rect l="l" t="t" r="r" b="b"/>
            <a:pathLst>
              <a:path w="5539618" h="3669997">
                <a:moveTo>
                  <a:pt x="0" y="0"/>
                </a:moveTo>
                <a:lnTo>
                  <a:pt x="5539618" y="0"/>
                </a:lnTo>
                <a:lnTo>
                  <a:pt x="5539618" y="3669997"/>
                </a:lnTo>
                <a:lnTo>
                  <a:pt x="0" y="36699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effectLst>
            <a:glow rad="254000">
              <a:schemeClr val="bg1">
                <a:alpha val="92000"/>
              </a:schemeClr>
            </a:glow>
          </a:effectLst>
        </p:spPr>
      </p:sp>
      <p:sp>
        <p:nvSpPr>
          <p:cNvPr id="25" name="Freeform 2">
            <a:extLst>
              <a:ext uri="{FF2B5EF4-FFF2-40B4-BE49-F238E27FC236}">
                <a16:creationId xmlns:a16="http://schemas.microsoft.com/office/drawing/2014/main" id="{E223652B-A650-40F3-BB45-F905846CD6EE}"/>
              </a:ext>
            </a:extLst>
          </p:cNvPr>
          <p:cNvSpPr/>
          <p:nvPr/>
        </p:nvSpPr>
        <p:spPr>
          <a:xfrm>
            <a:off x="5244532" y="2797694"/>
            <a:ext cx="1685527" cy="1367384"/>
          </a:xfrm>
          <a:custGeom>
            <a:avLst/>
            <a:gdLst/>
            <a:ahLst/>
            <a:cxnLst/>
            <a:rect l="l" t="t" r="r" b="b"/>
            <a:pathLst>
              <a:path w="2528290" h="2051076">
                <a:moveTo>
                  <a:pt x="0" y="0"/>
                </a:moveTo>
                <a:lnTo>
                  <a:pt x="2528290" y="0"/>
                </a:lnTo>
                <a:lnTo>
                  <a:pt x="2528290" y="2051076"/>
                </a:lnTo>
                <a:lnTo>
                  <a:pt x="0" y="20510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effectLst>
            <a:glow rad="254000">
              <a:schemeClr val="bg1">
                <a:alpha val="92000"/>
              </a:schemeClr>
            </a:glow>
          </a:effectLst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0B3434-2CE6-4496-8B77-A7F9472D9A8F}"/>
              </a:ext>
            </a:extLst>
          </p:cNvPr>
          <p:cNvSpPr txBox="1"/>
          <p:nvPr/>
        </p:nvSpPr>
        <p:spPr>
          <a:xfrm>
            <a:off x="241741" y="25192"/>
            <a:ext cx="11765280" cy="861774"/>
          </a:xfrm>
          <a:prstGeom prst="rect">
            <a:avLst/>
          </a:prstGeom>
          <a:noFill/>
          <a:effectLst>
            <a:glow>
              <a:schemeClr val="bg1">
                <a:alpha val="40000"/>
              </a:schemeClr>
            </a:glo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914446"/>
            <a:r>
              <a:rPr lang="uk-UA" sz="5000" dirty="0">
                <a:ln>
                  <a:solidFill>
                    <a:srgbClr val="1E6BB6"/>
                  </a:solidFill>
                </a:ln>
                <a:gradFill>
                  <a:gsLst>
                    <a:gs pos="35000">
                      <a:srgbClr val="F8E43D"/>
                    </a:gs>
                    <a:gs pos="85000">
                      <a:srgbClr val="38A3E3"/>
                    </a:gs>
                    <a:gs pos="0">
                      <a:srgbClr val="F8E43D"/>
                    </a:gs>
                    <a:gs pos="100000">
                      <a:srgbClr val="052C65"/>
                    </a:gs>
                  </a:gsLst>
                  <a:lin ang="5400000" scaled="1"/>
                </a:gradFill>
                <a:effectLst>
                  <a:glow rad="139700">
                    <a:schemeClr val="tx2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"/>
              </a:rPr>
              <a:t>Вправа «Гідно </a:t>
            </a:r>
            <a:r>
              <a:rPr lang="en-US" sz="5000" dirty="0">
                <a:ln>
                  <a:solidFill>
                    <a:srgbClr val="1E6BB6"/>
                  </a:solidFill>
                </a:ln>
                <a:gradFill>
                  <a:gsLst>
                    <a:gs pos="35000">
                      <a:srgbClr val="F8E43D"/>
                    </a:gs>
                    <a:gs pos="85000">
                      <a:srgbClr val="38A3E3"/>
                    </a:gs>
                    <a:gs pos="0">
                      <a:srgbClr val="F8E43D"/>
                    </a:gs>
                    <a:gs pos="100000">
                      <a:srgbClr val="052C65"/>
                    </a:gs>
                  </a:gsLst>
                  <a:lin ang="5400000" scaled="1"/>
                </a:gradFill>
                <a:effectLst>
                  <a:glow rad="139700">
                    <a:schemeClr val="tx2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"/>
              </a:rPr>
              <a:t>/</a:t>
            </a:r>
            <a:r>
              <a:rPr lang="uk-UA" sz="5000" dirty="0">
                <a:ln>
                  <a:solidFill>
                    <a:srgbClr val="1E6BB6"/>
                  </a:solidFill>
                </a:ln>
                <a:gradFill>
                  <a:gsLst>
                    <a:gs pos="35000">
                      <a:srgbClr val="F8E43D"/>
                    </a:gs>
                    <a:gs pos="85000">
                      <a:srgbClr val="38A3E3"/>
                    </a:gs>
                    <a:gs pos="0">
                      <a:srgbClr val="F8E43D"/>
                    </a:gs>
                    <a:gs pos="100000">
                      <a:srgbClr val="052C65"/>
                    </a:gs>
                  </a:gsLst>
                  <a:lin ang="5400000" scaled="1"/>
                </a:gradFill>
                <a:effectLst>
                  <a:glow rad="139700">
                    <a:schemeClr val="tx2">
                      <a:alpha val="9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"/>
              </a:rPr>
              <a:t> НЕ гідно»</a:t>
            </a:r>
          </a:p>
        </p:txBody>
      </p:sp>
    </p:spTree>
    <p:extLst>
      <p:ext uri="{BB962C8B-B14F-4D97-AF65-F5344CB8AC3E}">
        <p14:creationId xmlns:p14="http://schemas.microsoft.com/office/powerpoint/2010/main" val="114525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12773</TotalTime>
  <Words>596</Words>
  <Application>Microsoft Office PowerPoint</Application>
  <PresentationFormat>Широкоэкранный</PresentationFormat>
  <Paragraphs>80</Paragraphs>
  <Slides>16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Arial</vt:lpstr>
      <vt:lpstr>Calibri</vt:lpstr>
      <vt:lpstr>Comic Sans MS</vt:lpstr>
      <vt:lpstr>Rubik</vt:lpstr>
      <vt:lpstr>Segoe Script</vt:lpstr>
      <vt:lpstr>Segoe UI Black</vt:lpstr>
      <vt:lpstr>Times New Roman</vt:lpstr>
      <vt:lpstr>Office Theme</vt:lpstr>
      <vt:lpstr>1_Office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Вікторія</cp:lastModifiedBy>
  <cp:revision>799</cp:revision>
  <dcterms:created xsi:type="dcterms:W3CDTF">2010-04-23T03:00:43Z</dcterms:created>
  <dcterms:modified xsi:type="dcterms:W3CDTF">2025-11-23T11:38:44Z</dcterms:modified>
</cp:coreProperties>
</file>