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57" r:id="rId5"/>
    <p:sldId id="269" r:id="rId6"/>
    <p:sldId id="272" r:id="rId7"/>
    <p:sldId id="273" r:id="rId8"/>
    <p:sldId id="274" r:id="rId9"/>
    <p:sldId id="261" r:id="rId10"/>
    <p:sldId id="268" r:id="rId11"/>
    <p:sldId id="258" r:id="rId12"/>
    <p:sldId id="266" r:id="rId13"/>
    <p:sldId id="259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1512168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907704" y="4581128"/>
            <a:ext cx="72008" cy="144016"/>
          </a:xfrm>
        </p:spPr>
        <p:txBody>
          <a:bodyPr>
            <a:normAutofit fontScale="55000" lnSpcReduction="20000"/>
          </a:bodyPr>
          <a:lstStyle/>
          <a:p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«ЗА МИР У ВСЬОМУ СВІТІ – ЦЕ ЗНАЧИТЬ ЗА ЖИТТЯ»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C61517-4964-4948-806B-CD64BDADF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348"/>
            <a:ext cx="9144000" cy="4667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7FE493-D9C4-4B67-9C22-135BC9B88987}"/>
              </a:ext>
            </a:extLst>
          </p:cNvPr>
          <p:cNvSpPr txBox="1"/>
          <p:nvPr/>
        </p:nvSpPr>
        <p:spPr>
          <a:xfrm>
            <a:off x="5436096" y="4725144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вчитель дефектолог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Красницька.О.І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59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5292080" y="4581128"/>
            <a:ext cx="648072" cy="21602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05584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найсолодші літери в житті –  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колискову, що співала мати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стомленному самозабутті – </a:t>
            </a:r>
          </a:p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землі ти винен зберігати.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8280920" cy="273630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39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2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013176"/>
            <a:ext cx="144016" cy="144015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17632" cy="4461128"/>
          </a:xfrm>
        </p:spPr>
        <p:txBody>
          <a:bodyPr/>
          <a:lstStyle/>
          <a:p>
            <a:pPr marL="0" indent="0" algn="ctr">
              <a:buNone/>
            </a:pPr>
            <a:r>
              <a:rPr lang="" sz="2400"/>
              <a:t>         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на землі – це затишок і тиша,</a:t>
            </a:r>
            <a:b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Це сміх дитячий і душі політ,</a:t>
            </a:r>
            <a:b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Коли поет чарівні вірші пише.</a:t>
            </a:r>
            <a:b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незвичайний, дивовижний світ</a:t>
            </a:r>
            <a:endParaRPr lang="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та земля, де сміх і пісня лине,</a:t>
            </a:r>
          </a:p>
          <a:p>
            <a:pPr marL="0" indent="0" algn="ctr">
              <a:buNone/>
            </a:pPr>
            <a:r>
              <a:rPr lang="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діти йдуть до школи знов і знов.</a:t>
            </a:r>
          </a:p>
          <a:p>
            <a:pPr marL="0" indent="0" algn="ctr">
              <a:buNone/>
            </a:pPr>
            <a:r>
              <a:rPr lang="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ніколи у боях ніхто не гине,</a:t>
            </a:r>
          </a:p>
          <a:p>
            <a:pPr marL="0" indent="0" algn="ctr">
              <a:buNone/>
            </a:pPr>
            <a:r>
              <a:rPr lang="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 там господар – щастя і любов.</a:t>
            </a:r>
          </a:p>
          <a:p>
            <a:pPr marL="0" indent="0" algn="ctr">
              <a:buNone/>
            </a:pP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8454"/>
            <a:ext cx="8928992" cy="267339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8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653136"/>
            <a:ext cx="216024" cy="5040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 треба війни, не треба —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за спокій і мир на Землі,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не коршаки в чистому небі,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космічні пливли кораблі,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щасливо зростали діти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не бачили жаху війни,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зловісний воєнний вітер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розвіяний вітром весни.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8208912" cy="23812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61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252F1B-EA1F-4F14-A836-FFEF03A26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1960" cy="29969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8B725B-DBF7-4A2F-AA6B-99E4CFCE0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4211960" cy="38610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271019-8101-4A5D-88F9-079E1370C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255"/>
            <a:ext cx="4932040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3DF4F0-D07A-49DE-A3F4-9257D19C9D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16" y="3429000"/>
            <a:ext cx="4936584" cy="34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934670-3113-4873-B820-A500A434D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3483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«Яким не було б наше сьогодні, мир – це наше завтра…» (В. Гюго)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04856" cy="42484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15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53952" y="3717032"/>
            <a:ext cx="61664" cy="14401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152" y="1918079"/>
            <a:ext cx="5943192" cy="4911824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Хай літають завжди журавлі,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Колоски видзвонюють налиті,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за те, щоб мир був на землі</a:t>
            </a: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усіх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цілім світі…</a:t>
            </a:r>
          </a:p>
        </p:txBody>
      </p:sp>
      <p:pic>
        <p:nvPicPr>
          <p:cNvPr id="4098" name="Picture 2" descr="Картинки по запросу картинки колоски пшени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764704"/>
            <a:ext cx="3186189" cy="60932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5220072" cy="23928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артинки ді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53" y="4181028"/>
            <a:ext cx="6011510" cy="27089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«Пробач і ти отримаєш мир»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76780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День миру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проголосив Папа римський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у 1968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Основною думкою цього дня є теза: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«Пробач і ти отримаєш мир».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 за указом президента День миру відзначають з 2002 року.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853" y="3068960"/>
            <a:ext cx="9540552" cy="382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29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62CECB-F732-47D5-9EF7-DDF8313B5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211896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76799E-2788-4F0D-990A-882C57757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151656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EB1818-3989-4432-A59A-B92886748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420909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Хай буде спільний мир у всьму світі»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62880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міжнародної солідарності всіх людей світу є Дзвін Миру.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Дзвін Миру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символ спокою, мирного життя і дружби, вічного братерства і солідарності народів. Його було відлито з тих монет, які пожертвували діти з 60 країн світу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8496944" cy="35686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34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237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Поток</vt:lpstr>
      <vt:lpstr>     </vt:lpstr>
      <vt:lpstr>Презентация PowerPoint</vt:lpstr>
      <vt:lpstr>«Яким не було б наше сьогодні, мир – це наше завтра…» (В. Гюго)</vt:lpstr>
      <vt:lpstr>Презентация PowerPoint</vt:lpstr>
      <vt:lpstr>«Пробач і ти отримаєш мир»</vt:lpstr>
      <vt:lpstr>Презентация PowerPoint</vt:lpstr>
      <vt:lpstr>Презентация PowerPoint</vt:lpstr>
      <vt:lpstr>Презентация PowerPoint</vt:lpstr>
      <vt:lpstr>«Хай буде спільний мир у всьму світі»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Вікторія</cp:lastModifiedBy>
  <cp:revision>20</cp:revision>
  <dcterms:created xsi:type="dcterms:W3CDTF">2017-12-18T14:58:16Z</dcterms:created>
  <dcterms:modified xsi:type="dcterms:W3CDTF">2023-09-24T14:23:05Z</dcterms:modified>
</cp:coreProperties>
</file>