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7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4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3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1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52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9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3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3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3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93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AE181-704D-46CB-925A-E93C6520A304}" type="datetimeFigureOut">
              <a:rPr lang="ru-RU" smtClean="0"/>
              <a:t>10.03.2024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DFE57-82ED-4DA0-B5D0-04291C742B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8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75848" y="500332"/>
            <a:ext cx="6699849" cy="1138687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Доброго дня діти! Давайте пригадаємо </a:t>
            </a:r>
            <a:b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3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якій країні ми живемо?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4" y="179809"/>
            <a:ext cx="4806778" cy="2918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8000" l="1667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0" y="0"/>
            <a:ext cx="4780432" cy="3186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7" b="877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6937" r="-1292" b="17658"/>
          <a:stretch/>
        </p:blipFill>
        <p:spPr>
          <a:xfrm>
            <a:off x="4929140" y="2372496"/>
            <a:ext cx="6946557" cy="44855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8"/>
          <a:srcRect l="37013" b="5676"/>
          <a:stretch/>
        </p:blipFill>
        <p:spPr>
          <a:xfrm>
            <a:off x="0" y="3610456"/>
            <a:ext cx="3855333" cy="32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5" y="3101546"/>
            <a:ext cx="5631117" cy="3756454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46" y="0"/>
            <a:ext cx="3972054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2" y="-183420"/>
            <a:ext cx="7030995" cy="3954935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174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-113312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Нашу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країну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знають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поважають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всьому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світі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знають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наших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видатних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писменників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. Один з них - </a:t>
            </a:r>
            <a:r>
              <a:rPr lang="ru-RU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арас Григорович Шевченко.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41" y="321146"/>
            <a:ext cx="4641166" cy="6536854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5" y="1889253"/>
            <a:ext cx="7623089" cy="5082059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27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0064" y="1853513"/>
            <a:ext cx="7055708" cy="2138363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Щовесни, коли тануть сніги</a:t>
            </a:r>
            <a:b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І на рясті </a:t>
            </a:r>
            <a:r>
              <a:rPr lang="uk-UA" sz="36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просяє</a:t>
            </a: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веселка.</a:t>
            </a:r>
            <a:b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Повні сил і живої снаги </a:t>
            </a:r>
            <a:b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36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Ми вшановуємо пам’ять Шевченка !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-98854"/>
            <a:ext cx="5486400" cy="6858000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88492" b="37259"/>
          <a:stretch/>
        </p:blipFill>
        <p:spPr>
          <a:xfrm>
            <a:off x="0" y="3991876"/>
            <a:ext cx="1112108" cy="286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8281" y="111210"/>
            <a:ext cx="7055708" cy="248370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селі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Моринцях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Київщині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сім’ї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Григорія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Шевченка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9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березня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1814 року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народився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хлопчик Тарас,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майбутній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великий поет. Коли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ще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був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зовсім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малий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батьки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переселились у село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Кирилівку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 У тяжких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злиднях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кріпацького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минало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дитинство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Тараса. Коли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Тарасові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9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років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померла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мати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згодом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батько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 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Після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батькової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смерті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почалося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поневіряння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хлопця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по чужих людях.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98" y="-61785"/>
            <a:ext cx="5233602" cy="3925202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2594919"/>
            <a:ext cx="5696636" cy="3856679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83" y="3355888"/>
            <a:ext cx="5441750" cy="3613322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37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48281" y="111211"/>
            <a:ext cx="7055708" cy="191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У хлопчика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проявлялися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здібності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малювання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майбутньому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створив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пейзажів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автопортретів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Але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найбільшої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слави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здобув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як поет.  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77" y="-123568"/>
            <a:ext cx="5051118" cy="3508006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83" y="2443615"/>
            <a:ext cx="6030097" cy="4525596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93" y="1479815"/>
            <a:ext cx="3784597" cy="5202195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429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48281" y="111211"/>
            <a:ext cx="7055708" cy="191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Перший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твір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–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обзар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</a:p>
          <a:p>
            <a:pPr algn="ctr"/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Його вірші та картини відому у всьому світі. Писав поет про непросту долю українського народу та про прекрасну мальовничу природу.   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5" y="-86497"/>
            <a:ext cx="4117565" cy="6277232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07" y="1612557"/>
            <a:ext cx="5752489" cy="4900268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35" y="1841776"/>
            <a:ext cx="6783858" cy="5200957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102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48281" y="111211"/>
            <a:ext cx="7055708" cy="191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Ім’ям Тараса Григоровича Шевченка в нашій країні названі театри, навчальні заклади, площі, вулиці. Встановлені пам’ятники, як в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У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країні так і інших країнах. Його твори переклали, майже, на всі мови світу.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630" y="1375067"/>
            <a:ext cx="5354321" cy="3576519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28" y="2445115"/>
            <a:ext cx="5177088" cy="2831220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92" y="220344"/>
            <a:ext cx="5531707" cy="3709105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63" y="3323968"/>
            <a:ext cx="5604636" cy="3534032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47" y="3761673"/>
            <a:ext cx="5724154" cy="3389971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47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749986"/>
            <a:ext cx="4762500" cy="64484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4" l="1321" r="8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2" y="2752768"/>
            <a:ext cx="4077039" cy="48932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7" b="90000" l="3161" r="89991"/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59" y="-280816"/>
            <a:ext cx="6701069" cy="39418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6561"/>
          </a:xfrm>
        </p:spPr>
        <p:txBody>
          <a:bodyPr>
            <a:normAutofit/>
          </a:bodyPr>
          <a:lstStyle/>
          <a:p>
            <a:pPr algn="ctr"/>
            <a:r>
              <a:rPr lang="uk-UA" sz="3600" i="1" dirty="0" smtClean="0">
                <a:solidFill>
                  <a:srgbClr val="3333CC"/>
                </a:solidFill>
                <a:latin typeface="Arial Narrow" panose="020B0606020202030204" pitchFamily="34" charset="0"/>
              </a:rPr>
              <a:t>Хоча Шевченко жив дуже давно, але ми його пам’ятаємо та шануємо донині. Тому в кожному українському місті споруджені пам’ятники Тарасу </a:t>
            </a:r>
            <a:r>
              <a:rPr lang="uk-UA" sz="3600" i="1" dirty="0">
                <a:solidFill>
                  <a:srgbClr val="3333CC"/>
                </a:solidFill>
                <a:latin typeface="Arial Narrow" panose="020B0606020202030204" pitchFamily="34" charset="0"/>
              </a:rPr>
              <a:t>Г</a:t>
            </a:r>
            <a:r>
              <a:rPr lang="uk-UA" sz="3600" i="1" dirty="0" smtClean="0">
                <a:solidFill>
                  <a:srgbClr val="3333CC"/>
                </a:solidFill>
                <a:latin typeface="Arial Narrow" panose="020B0606020202030204" pitchFamily="34" charset="0"/>
              </a:rPr>
              <a:t>ригоровичу Шевченко. До таких пам’ятників приходять люди та кладуть квіти, щоб згадати великий талант письменника та поета. </a:t>
            </a:r>
            <a:endParaRPr lang="ru-RU" sz="3600" i="1" dirty="0">
              <a:solidFill>
                <a:srgbClr val="33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168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Comic Sans MS</vt:lpstr>
      <vt:lpstr>Тема Office</vt:lpstr>
      <vt:lpstr>Доброго дня діти! Давайте пригадаємо  в якій країні ми живемо?</vt:lpstr>
      <vt:lpstr>Презентация PowerPoint</vt:lpstr>
      <vt:lpstr>Нашу країну знають та поважають у всьому світі, а також знають наших видатних писменників . Один з них - це Тарас Григорович Шевченко.</vt:lpstr>
      <vt:lpstr>Щовесни, коли тануть сніги І на рясті просяє веселка. Повні сил і живої снаги  Ми вшановуємо пам’ять Шевченка !</vt:lpstr>
      <vt:lpstr> У селі Моринцях на Київщині в сім’ї Григорія Шевченка 9 березня 1814 року народився хлопчик Тарас, майбутній великий поет. Коли він ще був зовсім малий, батьки його переселились у село Кирилівку.   У тяжких злиднях кріпацького життя минало дитинство Тараса. Коли Тарасові було 9 років, померла його мати, згодом і батько. Після батькової смерті почалося поневіряння хлопця по чужих людях. </vt:lpstr>
      <vt:lpstr>Презентация PowerPoint</vt:lpstr>
      <vt:lpstr>Презентация PowerPoint</vt:lpstr>
      <vt:lpstr>Презентация PowerPoint</vt:lpstr>
      <vt:lpstr>Хоча Шевченко жив дуже давно, але ми його пам’ятаємо та шануємо донині. Тому в кожному українському місті споруджені пам’ятники Тарасу Григоровичу Шевченко. До таких пам’ятників приходять люди та кладуть квіти, щоб згадати великий талант письменника та поета.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Доброго дня діти! Давайте пригадаємо  в якій країні ми живемо?</dc:title>
  <dc:creator>user</dc:creator>
  <cp:lastModifiedBy>user</cp:lastModifiedBy>
  <cp:revision>8</cp:revision>
  <dcterms:created xsi:type="dcterms:W3CDTF">2024-03-10T19:04:11Z</dcterms:created>
  <dcterms:modified xsi:type="dcterms:W3CDTF">2024-03-10T20:07:37Z</dcterms:modified>
</cp:coreProperties>
</file>