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4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E0EF8-E27B-139C-32C3-133423D47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7D7FD0-E98F-7D55-4B81-0D5690BEF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7C527B-C481-58E2-D9A3-84D3AF64F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5FE0-0168-22D1-528C-C3D8C087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DCD2C9-BB3C-CA66-7531-7EB9B7299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9087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68B48D-3975-FF0D-A189-3CB21AC4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841CF1-95DC-307C-D075-B478E8361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E08D14-A98A-8449-E3CD-16CF90B72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6A3181-45E9-3152-A4B3-8C5740AD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F90AC5-374A-6AA6-596E-9245B3389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73801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D21AE-BE7F-A27B-99D6-DFEE13E71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387CAE-7A54-01AF-B45C-A27D1D8E6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D4D34A-822A-7813-66E1-38567936F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B8891A-9BD7-D938-5CD0-1296BEA6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F920C-E344-771A-A72B-2CDF2F24F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41633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4F32B-2566-401E-A176-352DE920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798467-6101-8B93-0CE0-FB378B8B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7A9461-E425-0469-E001-7EE791A5F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5522B6-12E8-8344-53A9-F0A23580D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8AF8CE-E4A4-0A82-31E0-F46C4904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883852-74AE-A726-376C-803A7C86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7173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4C2588-C273-991D-1025-5407DC37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79359F-E39D-DAB4-AE53-E6B01D66B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E4982E-5C71-9E94-A438-AD40A25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846EDE3-1563-CB60-59FA-5233F88EC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9842E6-F295-2EE9-75B3-07B809426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2B66394-F728-1192-0631-AF1FA65E1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891CB2-13D1-06CA-4D80-9A163C25A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71D5ED-04F8-AF0D-F0EE-B9F4E3CE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8283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4746A-C076-33A2-AA9C-E886CF072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9B8BE0-82F1-B1F9-883A-07794CCF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D446F7-463E-921A-C114-30D6D006C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9057B31-953A-42A3-B767-52C7E11C3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4065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3E4A0FB-9488-B1A9-2440-76DEFF74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DB5526-AE03-DA57-3C6C-A82F29AA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18749A-D045-742F-20C9-D24EE4DF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1692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B930E-E4A6-B183-BE91-6987FC4C1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59FFC4-5034-2359-0748-DFBF34D43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E74E31-689D-7545-D780-8B75B049C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0DBA2A-5EAD-C332-5F4E-4FF9FC7F6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2F9BC8-6C48-7070-8FB1-B53AE415B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2D6235-8BEA-9913-66C8-0D6C255B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2983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DC6382-FF60-BEB9-E4F8-251E6598E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193B5C-4FC8-22A2-D5D7-041AF9DD0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5CD31B-2C4E-6641-9541-D7A0891E2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EA0052-1694-7509-21C4-C1184D50C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76F8AB-DA46-BB09-73B8-08B70C438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0809F9-714B-F551-9DF5-480795949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8905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81B36-E5D5-2B32-D87E-BBFBD295F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D81E1C-362F-DEEE-1909-BBA2EC2B6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34665C-BDB8-948E-EC0F-3FCEA1EB5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B69B03-63CB-D435-794A-AEAA64B2F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08C91F-09BD-B6F2-AF20-C4F459AF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1479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DEE6C77-72B0-33E5-A712-E7D45631A4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B48E4F-9FC6-7F44-9F75-FFBA32AB4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70F47A-1B4A-6F27-3AE1-7D65379C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13B332-9FD4-63F2-D24A-DD5459CD3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BB508A-8397-83D2-8065-881E1C1CD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59724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E77C29-1DFD-4E5C-C696-C4C0B8202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3232A5-AAF5-E8F7-BBFC-D9D2A6327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A6B92D-03B7-8098-D808-A74C9ED36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A0FD8-DC0F-4335-B5D1-9CF86E5BB7B8}" type="datetimeFigureOut">
              <a:rPr lang="ru-UA" smtClean="0"/>
              <a:t>08/23/2026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6C89C6-6839-B015-2968-47A27CA44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10D7C8-9FA4-A64D-0B79-9855D22BC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95629-DE97-4B73-867D-C9967EA634E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83338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84643-1B4B-E147-67FC-68FD4DF04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A911D79-C37F-FAD4-C567-B9E650E0A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4352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105E1B-6A68-9345-8BBE-404031BF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F5D621F-4F1A-4158-D0F0-84BCA65ABF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8528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03E5D3-012B-1BF1-919B-763A4896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D0277F05-4A35-B11D-5375-37217070B2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62702" cy="5114925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322005-301F-2E6F-88B0-F195230DE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2" y="2128837"/>
            <a:ext cx="5829300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14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55259-9746-8B52-BEF9-F3C8CC24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E5783DC-0A30-4C8E-6F74-EBAE8D77F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5808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F1289C-B4CE-6720-CB04-6C6F52D3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60AB08A-0353-2B72-CBB9-C70667480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1654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62C68-AA9D-C310-7EF9-45D1F94AE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37F85D6B-41B3-22E1-69C5-942472B63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22911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23318-19C7-4146-9014-C20CDBDE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8A3184-C9B9-8022-9ED1-B210DD166E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01368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48D55-683F-C39B-81F2-5869657D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AC318C-00EE-D97F-BCCC-19D476F26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38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FB7B2-A9AD-86D6-A1B8-F8B0850C6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7EB839D-DA3E-6843-9C2A-0264B7EF7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025" y="0"/>
            <a:ext cx="12392025" cy="6858000"/>
          </a:xfrm>
        </p:spPr>
      </p:pic>
    </p:spTree>
    <p:extLst>
      <p:ext uri="{BB962C8B-B14F-4D97-AF65-F5344CB8AC3E}">
        <p14:creationId xmlns:p14="http://schemas.microsoft.com/office/powerpoint/2010/main" val="898620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C4C24-8A1A-3E16-982D-41FEE62B6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A14F84-EECF-DFA8-C582-C9A5237C9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12604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1879D-F38B-9714-0C9D-00039D03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CFD2FBE-48BA-CC7F-91AF-5AB2A9F39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06723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1E7C4-E6E7-045E-D1E2-7011F213F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CAEABB-7594-FF65-C98C-260AF6F637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348284" cy="31146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585810-4297-A68F-38C1-86EEF1309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445" y="4718757"/>
            <a:ext cx="3733800" cy="21392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8C63E9-CD22-4447-5AFE-EE95CE170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4675"/>
            <a:ext cx="5348285" cy="374332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CCD56F-3414-1C9B-640C-DF4B79F726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86" y="-1"/>
            <a:ext cx="6843713" cy="471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55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Вікторія</cp:lastModifiedBy>
  <cp:revision>2</cp:revision>
  <dcterms:created xsi:type="dcterms:W3CDTF">2026-08-18T11:07:58Z</dcterms:created>
  <dcterms:modified xsi:type="dcterms:W3CDTF">2026-08-23T12:25:21Z</dcterms:modified>
</cp:coreProperties>
</file>