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media/image1.png" ContentType="image/png"/>
  <Override PartName="/ppt/media/image9.png" ContentType="image/png"/>
  <Override PartName="/ppt/media/audio1.wav" ContentType="audio/x-wav"/>
  <Override PartName="/ppt/media/image2.png" ContentType="image/png"/>
  <Override PartName="/ppt/media/image3.png" ContentType="image/png"/>
  <Override PartName="/ppt/media/media6.mp4" ContentType="video/mp4"/>
  <Override PartName="/ppt/media/image4.png" ContentType="image/png"/>
  <Override PartName="/ppt/media/image5.png" ContentType="image/png"/>
  <Override PartName="/ppt/media/image7.png" ContentType="image/png"/>
  <Override PartName="/ppt/media/image8.png" ContentType="image/png"/>
  <Override PartName="/ppt/media/image10.png" ContentType="image/png"/>
  <Override PartName="/ppt/media/media11.mp4" ContentType="video/mp4"/>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audio2.wav" ContentType="audio/x-wav"/>
  <Override PartName="/ppt/media/image18.png" ContentType="image/png"/>
  <Override PartName="/ppt/media/image19.png" ContentType="image/png"/>
  <Override PartName="/ppt/media/audio3.wav" ContentType="audio/x-wav"/>
  <Override PartName="/ppt/media/image20.png" ContentType="image/png"/>
  <Override PartName="/ppt/media/image21.png" ContentType="image/png"/>
  <Override PartName="/ppt/media/image22.png" ContentType="image/pn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1.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presProps.xml" ContentType="application/vnd.openxmlformats-officedocument.presentationml.presPro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Lst>
  <p:sldSz cx="9144000" cy="51435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0FE0C452-F38D-456B-B1FD-8CE8052372F0}" type="slidenum">
              <a:t>&lt;#&gt;</a:t>
            </a:fld>
          </a:p>
        </p:txBody>
      </p:sp>
      <p:sp>
        <p:nvSpPr>
          <p:cNvPr id="4" name="PlaceHolder 3"/>
          <p:cNvSpPr>
            <a:spLocks noGrp="1"/>
          </p:cNvSpPr>
          <p:nvPr>
            <p:ph type="dt" idx="3"/>
          </p:nvPr>
        </p:nvSpPr>
        <p:spPr/>
        <p:txBody>
          <a:bodyPr/>
          <a:p>
            <a:r>
              <a:rPr lang="uk-UA"/>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uk-UA" sz="4400" spc="-1" strike="noStrike">
              <a:solidFill>
                <a:srgbClr val="000000"/>
              </a:solidFill>
              <a:latin typeface="Arial"/>
            </a:endParaRPr>
          </a:p>
        </p:txBody>
      </p:sp>
      <p:sp>
        <p:nvSpPr>
          <p:cNvPr id="27" name="PlaceHolder 2"/>
          <p:cNvSpPr>
            <a:spLocks noGrp="1"/>
          </p:cNvSpPr>
          <p:nvPr>
            <p:ph/>
          </p:nvPr>
        </p:nvSpPr>
        <p:spPr>
          <a:xfrm>
            <a:off x="457200" y="1203480"/>
            <a:ext cx="822924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28" name="PlaceHolder 3"/>
          <p:cNvSpPr>
            <a:spLocks noGrp="1"/>
          </p:cNvSpPr>
          <p:nvPr>
            <p:ph/>
          </p:nvPr>
        </p:nvSpPr>
        <p:spPr>
          <a:xfrm>
            <a:off x="457200" y="2761920"/>
            <a:ext cx="822924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6E2751D0-5A86-48FC-B7DC-CC8DE5F78121}" type="slidenum">
              <a:t>&lt;#&gt;</a:t>
            </a:fld>
          </a:p>
        </p:txBody>
      </p:sp>
      <p:sp>
        <p:nvSpPr>
          <p:cNvPr id="7" name="PlaceHolder 6"/>
          <p:cNvSpPr>
            <a:spLocks noGrp="1"/>
          </p:cNvSpPr>
          <p:nvPr>
            <p:ph type="dt" idx="3"/>
          </p:nvPr>
        </p:nvSpPr>
        <p:spPr/>
        <p:txBody>
          <a:bodyPr/>
          <a:p>
            <a:r>
              <a:rPr lang="uk-UA"/>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uk-UA" sz="4400" spc="-1" strike="noStrike">
              <a:solidFill>
                <a:srgbClr val="000000"/>
              </a:solidFill>
              <a:latin typeface="Arial"/>
            </a:endParaRPr>
          </a:p>
        </p:txBody>
      </p:sp>
      <p:sp>
        <p:nvSpPr>
          <p:cNvPr id="30"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31"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32"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33" name="PlaceHolder 5"/>
          <p:cNvSpPr>
            <a:spLocks noGrp="1"/>
          </p:cNvSpPr>
          <p:nvPr>
            <p:ph/>
          </p:nvPr>
        </p:nvSpPr>
        <p:spPr>
          <a:xfrm>
            <a:off x="4674240" y="2761920"/>
            <a:ext cx="401580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2E44E956-A3A2-45BB-8408-5E2A78164C01}" type="slidenum">
              <a:t>&lt;#&gt;</a:t>
            </a:fld>
          </a:p>
        </p:txBody>
      </p:sp>
      <p:sp>
        <p:nvSpPr>
          <p:cNvPr id="9" name="PlaceHolder 8"/>
          <p:cNvSpPr>
            <a:spLocks noGrp="1"/>
          </p:cNvSpPr>
          <p:nvPr>
            <p:ph type="dt" idx="3"/>
          </p:nvPr>
        </p:nvSpPr>
        <p:spPr/>
        <p:txBody>
          <a:bodyPr/>
          <a:p>
            <a:r>
              <a:rPr lang="uk-UA"/>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uk-UA" sz="4400" spc="-1" strike="noStrike">
              <a:solidFill>
                <a:srgbClr val="000000"/>
              </a:solidFill>
              <a:latin typeface="Arial"/>
            </a:endParaRPr>
          </a:p>
        </p:txBody>
      </p:sp>
      <p:sp>
        <p:nvSpPr>
          <p:cNvPr id="35" name="PlaceHolder 2"/>
          <p:cNvSpPr>
            <a:spLocks noGrp="1"/>
          </p:cNvSpPr>
          <p:nvPr>
            <p:ph/>
          </p:nvPr>
        </p:nvSpPr>
        <p:spPr>
          <a:xfrm>
            <a:off x="457200" y="1203480"/>
            <a:ext cx="264960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36" name="PlaceHolder 3"/>
          <p:cNvSpPr>
            <a:spLocks noGrp="1"/>
          </p:cNvSpPr>
          <p:nvPr>
            <p:ph/>
          </p:nvPr>
        </p:nvSpPr>
        <p:spPr>
          <a:xfrm>
            <a:off x="3239640" y="1203480"/>
            <a:ext cx="264960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37" name="PlaceHolder 4"/>
          <p:cNvSpPr>
            <a:spLocks noGrp="1"/>
          </p:cNvSpPr>
          <p:nvPr>
            <p:ph/>
          </p:nvPr>
        </p:nvSpPr>
        <p:spPr>
          <a:xfrm>
            <a:off x="6022080" y="1203480"/>
            <a:ext cx="264960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38" name="PlaceHolder 5"/>
          <p:cNvSpPr>
            <a:spLocks noGrp="1"/>
          </p:cNvSpPr>
          <p:nvPr>
            <p:ph/>
          </p:nvPr>
        </p:nvSpPr>
        <p:spPr>
          <a:xfrm>
            <a:off x="457200" y="2761920"/>
            <a:ext cx="264960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39" name="PlaceHolder 6"/>
          <p:cNvSpPr>
            <a:spLocks noGrp="1"/>
          </p:cNvSpPr>
          <p:nvPr>
            <p:ph/>
          </p:nvPr>
        </p:nvSpPr>
        <p:spPr>
          <a:xfrm>
            <a:off x="3239640" y="2761920"/>
            <a:ext cx="264960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40" name="PlaceHolder 7"/>
          <p:cNvSpPr>
            <a:spLocks noGrp="1"/>
          </p:cNvSpPr>
          <p:nvPr>
            <p:ph/>
          </p:nvPr>
        </p:nvSpPr>
        <p:spPr>
          <a:xfrm>
            <a:off x="6022080" y="2761920"/>
            <a:ext cx="264960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5AFACC2E-036C-40F3-8A78-B4FF2C8D1E02}" type="slidenum">
              <a:t>&lt;#&gt;</a:t>
            </a:fld>
          </a:p>
        </p:txBody>
      </p:sp>
      <p:sp>
        <p:nvSpPr>
          <p:cNvPr id="11" name="PlaceHolder 10"/>
          <p:cNvSpPr>
            <a:spLocks noGrp="1"/>
          </p:cNvSpPr>
          <p:nvPr>
            <p:ph type="dt" idx="3"/>
          </p:nvPr>
        </p:nvSpPr>
        <p:spPr/>
        <p:txBody>
          <a:bodyPr/>
          <a:p>
            <a:r>
              <a:rPr lang="uk-UA"/>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4E5B6093-437D-4ABC-A3BC-FE937D3A2128}" type="slidenum">
              <a:t>&lt;#&gt;</a:t>
            </a:fld>
          </a:p>
        </p:txBody>
      </p:sp>
      <p:sp>
        <p:nvSpPr>
          <p:cNvPr id="4" name="PlaceHolder 3"/>
          <p:cNvSpPr>
            <a:spLocks noGrp="1"/>
          </p:cNvSpPr>
          <p:nvPr>
            <p:ph type="dt" idx="6"/>
          </p:nvPr>
        </p:nvSpPr>
        <p:spPr/>
        <p:txBody>
          <a:bodyPr/>
          <a:p>
            <a:r>
              <a:rPr lang="uk-UA"/>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uk-UA" sz="4400" spc="-1" strike="noStrike">
              <a:solidFill>
                <a:srgbClr val="000000"/>
              </a:solidFill>
              <a:latin typeface="Arial"/>
            </a:endParaRPr>
          </a:p>
        </p:txBody>
      </p:sp>
      <p:sp>
        <p:nvSpPr>
          <p:cNvPr id="47" name="PlaceHolder 2"/>
          <p:cNvSpPr>
            <a:spLocks noGrp="1"/>
          </p:cNvSpPr>
          <p:nvPr>
            <p:ph type="subTitle"/>
          </p:nvPr>
        </p:nvSpPr>
        <p:spPr>
          <a:xfrm>
            <a:off x="457200" y="1203480"/>
            <a:ext cx="8229240" cy="2982960"/>
          </a:xfrm>
          <a:prstGeom prst="rect">
            <a:avLst/>
          </a:prstGeom>
          <a:noFill/>
          <a:ln w="0">
            <a:noFill/>
          </a:ln>
        </p:spPr>
        <p:txBody>
          <a:bodyPr lIns="0" rIns="0" tIns="0" bIns="0" anchor="ctr">
            <a:noAutofit/>
          </a:bodyPr>
          <a:p>
            <a:pPr indent="0" algn="ctr">
              <a:buNone/>
            </a:pPr>
            <a:endParaRPr b="0" lang="uk-UA"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D1F85C38-9A53-450A-B1AD-866A25E826DB}" type="slidenum">
              <a:t>&lt;#&gt;</a:t>
            </a:fld>
          </a:p>
        </p:txBody>
      </p:sp>
      <p:sp>
        <p:nvSpPr>
          <p:cNvPr id="6" name="PlaceHolder 5"/>
          <p:cNvSpPr>
            <a:spLocks noGrp="1"/>
          </p:cNvSpPr>
          <p:nvPr>
            <p:ph type="dt" idx="6"/>
          </p:nvPr>
        </p:nvSpPr>
        <p:spPr/>
        <p:txBody>
          <a:bodyPr/>
          <a:p>
            <a:r>
              <a:rPr lang="uk-UA"/>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uk-UA" sz="4400" spc="-1" strike="noStrike">
              <a:solidFill>
                <a:srgbClr val="000000"/>
              </a:solidFill>
              <a:latin typeface="Arial"/>
            </a:endParaRPr>
          </a:p>
        </p:txBody>
      </p:sp>
      <p:sp>
        <p:nvSpPr>
          <p:cNvPr id="49" name="PlaceHolder 2"/>
          <p:cNvSpPr>
            <a:spLocks noGrp="1"/>
          </p:cNvSpPr>
          <p:nvPr>
            <p:ph/>
          </p:nvPr>
        </p:nvSpPr>
        <p:spPr>
          <a:xfrm>
            <a:off x="457200" y="1203480"/>
            <a:ext cx="8229240" cy="298296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17DB53B8-1714-4D3C-8800-AD05DC391B9B}" type="slidenum">
              <a:t>&lt;#&gt;</a:t>
            </a:fld>
          </a:p>
        </p:txBody>
      </p:sp>
      <p:sp>
        <p:nvSpPr>
          <p:cNvPr id="6" name="PlaceHolder 5"/>
          <p:cNvSpPr>
            <a:spLocks noGrp="1"/>
          </p:cNvSpPr>
          <p:nvPr>
            <p:ph type="dt" idx="6"/>
          </p:nvPr>
        </p:nvSpPr>
        <p:spPr/>
        <p:txBody>
          <a:bodyPr/>
          <a:p>
            <a:r>
              <a:rPr lang="uk-UA"/>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uk-UA" sz="4400" spc="-1" strike="noStrike">
              <a:solidFill>
                <a:srgbClr val="000000"/>
              </a:solidFill>
              <a:latin typeface="Arial"/>
            </a:endParaRPr>
          </a:p>
        </p:txBody>
      </p:sp>
      <p:sp>
        <p:nvSpPr>
          <p:cNvPr id="51"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52"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4A5B937B-E90A-4462-B2ED-65857E5E8920}" type="slidenum">
              <a:t>&lt;#&gt;</a:t>
            </a:fld>
          </a:p>
        </p:txBody>
      </p:sp>
      <p:sp>
        <p:nvSpPr>
          <p:cNvPr id="7" name="PlaceHolder 6"/>
          <p:cNvSpPr>
            <a:spLocks noGrp="1"/>
          </p:cNvSpPr>
          <p:nvPr>
            <p:ph type="dt" idx="6"/>
          </p:nvPr>
        </p:nvSpPr>
        <p:spPr/>
        <p:txBody>
          <a:bodyPr/>
          <a:p>
            <a:r>
              <a:rPr lang="uk-UA"/>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uk-UA" sz="44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69D0B750-506F-4BA6-A50D-A5CFFB394A40}" type="slidenum">
              <a:t>&lt;#&gt;</a:t>
            </a:fld>
          </a:p>
        </p:txBody>
      </p:sp>
      <p:sp>
        <p:nvSpPr>
          <p:cNvPr id="5" name="PlaceHolder 4"/>
          <p:cNvSpPr>
            <a:spLocks noGrp="1"/>
          </p:cNvSpPr>
          <p:nvPr>
            <p:ph type="dt" idx="6"/>
          </p:nvPr>
        </p:nvSpPr>
        <p:spPr/>
        <p:txBody>
          <a:bodyPr/>
          <a:p>
            <a:r>
              <a:rPr lang="uk-UA"/>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05200"/>
            <a:ext cx="8229240" cy="3981240"/>
          </a:xfrm>
          <a:prstGeom prst="rect">
            <a:avLst/>
          </a:prstGeom>
          <a:noFill/>
          <a:ln w="0">
            <a:noFill/>
          </a:ln>
        </p:spPr>
        <p:txBody>
          <a:bodyPr lIns="0" rIns="0" tIns="0" bIns="0" anchor="ctr">
            <a:noAutofit/>
          </a:bodyPr>
          <a:p>
            <a:pPr algn="ctr"/>
            <a:endParaRPr b="0" lang="uk-UA" sz="32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F1618606-02F2-4854-A92C-34BA4478A41F}" type="slidenum">
              <a:t>&lt;#&gt;</a:t>
            </a:fld>
          </a:p>
        </p:txBody>
      </p:sp>
      <p:sp>
        <p:nvSpPr>
          <p:cNvPr id="5" name="PlaceHolder 4"/>
          <p:cNvSpPr>
            <a:spLocks noGrp="1"/>
          </p:cNvSpPr>
          <p:nvPr>
            <p:ph type="dt" idx="6"/>
          </p:nvPr>
        </p:nvSpPr>
        <p:spPr/>
        <p:txBody>
          <a:bodyPr/>
          <a:p>
            <a:r>
              <a:rPr lang="uk-UA"/>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uk-UA" sz="4400" spc="-1" strike="noStrike">
              <a:solidFill>
                <a:srgbClr val="000000"/>
              </a:solidFill>
              <a:latin typeface="Arial"/>
            </a:endParaRPr>
          </a:p>
        </p:txBody>
      </p:sp>
      <p:sp>
        <p:nvSpPr>
          <p:cNvPr id="56"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57"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58"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9F8CE893-2569-4D11-9BE8-82031580A80A}" type="slidenum">
              <a:t>&lt;#&gt;</a:t>
            </a:fld>
          </a:p>
        </p:txBody>
      </p:sp>
      <p:sp>
        <p:nvSpPr>
          <p:cNvPr id="8" name="PlaceHolder 7"/>
          <p:cNvSpPr>
            <a:spLocks noGrp="1"/>
          </p:cNvSpPr>
          <p:nvPr>
            <p:ph type="dt" idx="6"/>
          </p:nvPr>
        </p:nvSpPr>
        <p:spPr/>
        <p:txBody>
          <a:bodyPr/>
          <a:p>
            <a:r>
              <a:rPr lang="uk-UA"/>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uk-UA" sz="4400" spc="-1" strike="noStrike">
              <a:solidFill>
                <a:srgbClr val="000000"/>
              </a:solidFill>
              <a:latin typeface="Arial"/>
            </a:endParaRPr>
          </a:p>
        </p:txBody>
      </p:sp>
      <p:sp>
        <p:nvSpPr>
          <p:cNvPr id="6" name="PlaceHolder 2"/>
          <p:cNvSpPr>
            <a:spLocks noGrp="1"/>
          </p:cNvSpPr>
          <p:nvPr>
            <p:ph type="subTitle"/>
          </p:nvPr>
        </p:nvSpPr>
        <p:spPr>
          <a:xfrm>
            <a:off x="457200" y="1203480"/>
            <a:ext cx="8229240" cy="2982960"/>
          </a:xfrm>
          <a:prstGeom prst="rect">
            <a:avLst/>
          </a:prstGeom>
          <a:noFill/>
          <a:ln w="0">
            <a:noFill/>
          </a:ln>
        </p:spPr>
        <p:txBody>
          <a:bodyPr lIns="0" rIns="0" tIns="0" bIns="0" anchor="ctr">
            <a:noAutofit/>
          </a:bodyPr>
          <a:p>
            <a:pPr indent="0" algn="ctr">
              <a:buNone/>
            </a:pPr>
            <a:endParaRPr b="0" lang="uk-UA"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64E28AE3-445F-4F86-A510-E37446CB3CBC}" type="slidenum">
              <a:t>&lt;#&gt;</a:t>
            </a:fld>
          </a:p>
        </p:txBody>
      </p:sp>
      <p:sp>
        <p:nvSpPr>
          <p:cNvPr id="6" name="PlaceHolder 5"/>
          <p:cNvSpPr>
            <a:spLocks noGrp="1"/>
          </p:cNvSpPr>
          <p:nvPr>
            <p:ph type="dt" idx="3"/>
          </p:nvPr>
        </p:nvSpPr>
        <p:spPr/>
        <p:txBody>
          <a:bodyPr/>
          <a:p>
            <a:r>
              <a:rPr lang="uk-UA"/>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uk-UA" sz="4400" spc="-1" strike="noStrike">
              <a:solidFill>
                <a:srgbClr val="000000"/>
              </a:solidFill>
              <a:latin typeface="Arial"/>
            </a:endParaRPr>
          </a:p>
        </p:txBody>
      </p:sp>
      <p:sp>
        <p:nvSpPr>
          <p:cNvPr id="60"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61"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62" name="PlaceHolder 4"/>
          <p:cNvSpPr>
            <a:spLocks noGrp="1"/>
          </p:cNvSpPr>
          <p:nvPr>
            <p:ph/>
          </p:nvPr>
        </p:nvSpPr>
        <p:spPr>
          <a:xfrm>
            <a:off x="4674240" y="2761920"/>
            <a:ext cx="401580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1F605024-D8DB-4726-8D6C-F2E044EA8A54}" type="slidenum">
              <a:t>&lt;#&gt;</a:t>
            </a:fld>
          </a:p>
        </p:txBody>
      </p:sp>
      <p:sp>
        <p:nvSpPr>
          <p:cNvPr id="8" name="PlaceHolder 7"/>
          <p:cNvSpPr>
            <a:spLocks noGrp="1"/>
          </p:cNvSpPr>
          <p:nvPr>
            <p:ph type="dt" idx="6"/>
          </p:nvPr>
        </p:nvSpPr>
        <p:spPr/>
        <p:txBody>
          <a:bodyPr/>
          <a:p>
            <a:r>
              <a:rPr lang="uk-UA"/>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uk-UA" sz="4400" spc="-1" strike="noStrike">
              <a:solidFill>
                <a:srgbClr val="000000"/>
              </a:solidFill>
              <a:latin typeface="Arial"/>
            </a:endParaRPr>
          </a:p>
        </p:txBody>
      </p:sp>
      <p:sp>
        <p:nvSpPr>
          <p:cNvPr id="64"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65"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66" name="PlaceHolder 4"/>
          <p:cNvSpPr>
            <a:spLocks noGrp="1"/>
          </p:cNvSpPr>
          <p:nvPr>
            <p:ph/>
          </p:nvPr>
        </p:nvSpPr>
        <p:spPr>
          <a:xfrm>
            <a:off x="457200" y="2761920"/>
            <a:ext cx="822924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A2B03D57-4072-4F5D-8A6D-3CFA9C49A432}" type="slidenum">
              <a:t>&lt;#&gt;</a:t>
            </a:fld>
          </a:p>
        </p:txBody>
      </p:sp>
      <p:sp>
        <p:nvSpPr>
          <p:cNvPr id="8" name="PlaceHolder 7"/>
          <p:cNvSpPr>
            <a:spLocks noGrp="1"/>
          </p:cNvSpPr>
          <p:nvPr>
            <p:ph type="dt" idx="6"/>
          </p:nvPr>
        </p:nvSpPr>
        <p:spPr/>
        <p:txBody>
          <a:bodyPr/>
          <a:p>
            <a:r>
              <a:rPr lang="uk-UA"/>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uk-UA" sz="4400" spc="-1" strike="noStrike">
              <a:solidFill>
                <a:srgbClr val="000000"/>
              </a:solidFill>
              <a:latin typeface="Arial"/>
            </a:endParaRPr>
          </a:p>
        </p:txBody>
      </p:sp>
      <p:sp>
        <p:nvSpPr>
          <p:cNvPr id="68" name="PlaceHolder 2"/>
          <p:cNvSpPr>
            <a:spLocks noGrp="1"/>
          </p:cNvSpPr>
          <p:nvPr>
            <p:ph/>
          </p:nvPr>
        </p:nvSpPr>
        <p:spPr>
          <a:xfrm>
            <a:off x="457200" y="1203480"/>
            <a:ext cx="822924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69" name="PlaceHolder 3"/>
          <p:cNvSpPr>
            <a:spLocks noGrp="1"/>
          </p:cNvSpPr>
          <p:nvPr>
            <p:ph/>
          </p:nvPr>
        </p:nvSpPr>
        <p:spPr>
          <a:xfrm>
            <a:off x="457200" y="2761920"/>
            <a:ext cx="822924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4E7A8495-C55D-42A6-BD5D-BA7C5F20FBE8}" type="slidenum">
              <a:t>&lt;#&gt;</a:t>
            </a:fld>
          </a:p>
        </p:txBody>
      </p:sp>
      <p:sp>
        <p:nvSpPr>
          <p:cNvPr id="7" name="PlaceHolder 6"/>
          <p:cNvSpPr>
            <a:spLocks noGrp="1"/>
          </p:cNvSpPr>
          <p:nvPr>
            <p:ph type="dt" idx="6"/>
          </p:nvPr>
        </p:nvSpPr>
        <p:spPr/>
        <p:txBody>
          <a:bodyPr/>
          <a:p>
            <a:r>
              <a:rPr lang="uk-UA"/>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uk-UA" sz="4400" spc="-1" strike="noStrike">
              <a:solidFill>
                <a:srgbClr val="000000"/>
              </a:solidFill>
              <a:latin typeface="Arial"/>
            </a:endParaRPr>
          </a:p>
        </p:txBody>
      </p:sp>
      <p:sp>
        <p:nvSpPr>
          <p:cNvPr id="71"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72"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73"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74" name="PlaceHolder 5"/>
          <p:cNvSpPr>
            <a:spLocks noGrp="1"/>
          </p:cNvSpPr>
          <p:nvPr>
            <p:ph/>
          </p:nvPr>
        </p:nvSpPr>
        <p:spPr>
          <a:xfrm>
            <a:off x="4674240" y="2761920"/>
            <a:ext cx="401580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38136FCA-41E6-4EB2-B8B8-D3504F787B25}" type="slidenum">
              <a:t>&lt;#&gt;</a:t>
            </a:fld>
          </a:p>
        </p:txBody>
      </p:sp>
      <p:sp>
        <p:nvSpPr>
          <p:cNvPr id="9" name="PlaceHolder 8"/>
          <p:cNvSpPr>
            <a:spLocks noGrp="1"/>
          </p:cNvSpPr>
          <p:nvPr>
            <p:ph type="dt" idx="6"/>
          </p:nvPr>
        </p:nvSpPr>
        <p:spPr/>
        <p:txBody>
          <a:bodyPr/>
          <a:p>
            <a:r>
              <a:rPr lang="uk-UA"/>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uk-UA" sz="4400" spc="-1" strike="noStrike">
              <a:solidFill>
                <a:srgbClr val="000000"/>
              </a:solidFill>
              <a:latin typeface="Arial"/>
            </a:endParaRPr>
          </a:p>
        </p:txBody>
      </p:sp>
      <p:sp>
        <p:nvSpPr>
          <p:cNvPr id="76" name="PlaceHolder 2"/>
          <p:cNvSpPr>
            <a:spLocks noGrp="1"/>
          </p:cNvSpPr>
          <p:nvPr>
            <p:ph/>
          </p:nvPr>
        </p:nvSpPr>
        <p:spPr>
          <a:xfrm>
            <a:off x="457200" y="1203480"/>
            <a:ext cx="264960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77" name="PlaceHolder 3"/>
          <p:cNvSpPr>
            <a:spLocks noGrp="1"/>
          </p:cNvSpPr>
          <p:nvPr>
            <p:ph/>
          </p:nvPr>
        </p:nvSpPr>
        <p:spPr>
          <a:xfrm>
            <a:off x="3239640" y="1203480"/>
            <a:ext cx="264960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78" name="PlaceHolder 4"/>
          <p:cNvSpPr>
            <a:spLocks noGrp="1"/>
          </p:cNvSpPr>
          <p:nvPr>
            <p:ph/>
          </p:nvPr>
        </p:nvSpPr>
        <p:spPr>
          <a:xfrm>
            <a:off x="6022080" y="1203480"/>
            <a:ext cx="264960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79" name="PlaceHolder 5"/>
          <p:cNvSpPr>
            <a:spLocks noGrp="1"/>
          </p:cNvSpPr>
          <p:nvPr>
            <p:ph/>
          </p:nvPr>
        </p:nvSpPr>
        <p:spPr>
          <a:xfrm>
            <a:off x="457200" y="2761920"/>
            <a:ext cx="264960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80" name="PlaceHolder 6"/>
          <p:cNvSpPr>
            <a:spLocks noGrp="1"/>
          </p:cNvSpPr>
          <p:nvPr>
            <p:ph/>
          </p:nvPr>
        </p:nvSpPr>
        <p:spPr>
          <a:xfrm>
            <a:off x="3239640" y="2761920"/>
            <a:ext cx="264960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81" name="PlaceHolder 7"/>
          <p:cNvSpPr>
            <a:spLocks noGrp="1"/>
          </p:cNvSpPr>
          <p:nvPr>
            <p:ph/>
          </p:nvPr>
        </p:nvSpPr>
        <p:spPr>
          <a:xfrm>
            <a:off x="6022080" y="2761920"/>
            <a:ext cx="264960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C552845D-7E44-44A7-B964-31C317F3D9AF}" type="slidenum">
              <a:t>&lt;#&gt;</a:t>
            </a:fld>
          </a:p>
        </p:txBody>
      </p:sp>
      <p:sp>
        <p:nvSpPr>
          <p:cNvPr id="11" name="PlaceHolder 10"/>
          <p:cNvSpPr>
            <a:spLocks noGrp="1"/>
          </p:cNvSpPr>
          <p:nvPr>
            <p:ph type="dt" idx="6"/>
          </p:nvPr>
        </p:nvSpPr>
        <p:spPr/>
        <p:txBody>
          <a:bodyPr/>
          <a:p>
            <a:r>
              <a:rPr lang="uk-UA"/>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uk-UA" sz="4400" spc="-1" strike="noStrike">
              <a:solidFill>
                <a:srgbClr val="000000"/>
              </a:solidFill>
              <a:latin typeface="Arial"/>
            </a:endParaRPr>
          </a:p>
        </p:txBody>
      </p:sp>
      <p:sp>
        <p:nvSpPr>
          <p:cNvPr id="8" name="PlaceHolder 2"/>
          <p:cNvSpPr>
            <a:spLocks noGrp="1"/>
          </p:cNvSpPr>
          <p:nvPr>
            <p:ph/>
          </p:nvPr>
        </p:nvSpPr>
        <p:spPr>
          <a:xfrm>
            <a:off x="457200" y="1203480"/>
            <a:ext cx="8229240" cy="298296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4EF97A79-B0AF-4429-9377-A53FCB8806C9}" type="slidenum">
              <a:t>&lt;#&gt;</a:t>
            </a:fld>
          </a:p>
        </p:txBody>
      </p:sp>
      <p:sp>
        <p:nvSpPr>
          <p:cNvPr id="6" name="PlaceHolder 5"/>
          <p:cNvSpPr>
            <a:spLocks noGrp="1"/>
          </p:cNvSpPr>
          <p:nvPr>
            <p:ph type="dt" idx="3"/>
          </p:nvPr>
        </p:nvSpPr>
        <p:spPr/>
        <p:txBody>
          <a:bodyPr/>
          <a:p>
            <a:r>
              <a:rPr lang="uk-UA"/>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uk-UA" sz="4400" spc="-1" strike="noStrike">
              <a:solidFill>
                <a:srgbClr val="000000"/>
              </a:solidFill>
              <a:latin typeface="Arial"/>
            </a:endParaRPr>
          </a:p>
        </p:txBody>
      </p:sp>
      <p:sp>
        <p:nvSpPr>
          <p:cNvPr id="10"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11"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EEFDEB3A-B7B1-401C-913F-7E61AA3B5FB6}" type="slidenum">
              <a:t>&lt;#&gt;</a:t>
            </a:fld>
          </a:p>
        </p:txBody>
      </p:sp>
      <p:sp>
        <p:nvSpPr>
          <p:cNvPr id="7" name="PlaceHolder 6"/>
          <p:cNvSpPr>
            <a:spLocks noGrp="1"/>
          </p:cNvSpPr>
          <p:nvPr>
            <p:ph type="dt" idx="3"/>
          </p:nvPr>
        </p:nvSpPr>
        <p:spPr/>
        <p:txBody>
          <a:bodyPr/>
          <a:p>
            <a:r>
              <a:rPr lang="uk-UA"/>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uk-UA" sz="44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61328703-6C7E-4FCA-B217-50FD5AD8BA78}" type="slidenum">
              <a:t>&lt;#&gt;</a:t>
            </a:fld>
          </a:p>
        </p:txBody>
      </p:sp>
      <p:sp>
        <p:nvSpPr>
          <p:cNvPr id="5" name="PlaceHolder 4"/>
          <p:cNvSpPr>
            <a:spLocks noGrp="1"/>
          </p:cNvSpPr>
          <p:nvPr>
            <p:ph type="dt" idx="3"/>
          </p:nvPr>
        </p:nvSpPr>
        <p:spPr/>
        <p:txBody>
          <a:bodyPr/>
          <a:p>
            <a:r>
              <a:rPr lang="uk-UA"/>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05200"/>
            <a:ext cx="8229240" cy="3981240"/>
          </a:xfrm>
          <a:prstGeom prst="rect">
            <a:avLst/>
          </a:prstGeom>
          <a:noFill/>
          <a:ln w="0">
            <a:noFill/>
          </a:ln>
        </p:spPr>
        <p:txBody>
          <a:bodyPr lIns="0" rIns="0" tIns="0" bIns="0" anchor="ctr">
            <a:noAutofit/>
          </a:bodyPr>
          <a:p>
            <a:pPr algn="ctr"/>
            <a:endParaRPr b="0" lang="uk-UA"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B564A5FE-617B-4FB3-A79E-46475BD3B60E}" type="slidenum">
              <a:t>&lt;#&gt;</a:t>
            </a:fld>
          </a:p>
        </p:txBody>
      </p:sp>
      <p:sp>
        <p:nvSpPr>
          <p:cNvPr id="5" name="PlaceHolder 4"/>
          <p:cNvSpPr>
            <a:spLocks noGrp="1"/>
          </p:cNvSpPr>
          <p:nvPr>
            <p:ph type="dt" idx="3"/>
          </p:nvPr>
        </p:nvSpPr>
        <p:spPr/>
        <p:txBody>
          <a:bodyPr/>
          <a:p>
            <a:r>
              <a:rPr lang="uk-UA"/>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uk-UA" sz="4400" spc="-1" strike="noStrike">
              <a:solidFill>
                <a:srgbClr val="000000"/>
              </a:solidFill>
              <a:latin typeface="Arial"/>
            </a:endParaRPr>
          </a:p>
        </p:txBody>
      </p:sp>
      <p:sp>
        <p:nvSpPr>
          <p:cNvPr id="15"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16"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17"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F2F77234-B038-4BA4-9CBE-99DBAFC6B069}" type="slidenum">
              <a:t>&lt;#&gt;</a:t>
            </a:fld>
          </a:p>
        </p:txBody>
      </p:sp>
      <p:sp>
        <p:nvSpPr>
          <p:cNvPr id="8" name="PlaceHolder 7"/>
          <p:cNvSpPr>
            <a:spLocks noGrp="1"/>
          </p:cNvSpPr>
          <p:nvPr>
            <p:ph type="dt" idx="3"/>
          </p:nvPr>
        </p:nvSpPr>
        <p:spPr/>
        <p:txBody>
          <a:bodyPr/>
          <a:p>
            <a:r>
              <a:rPr lang="uk-UA"/>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uk-UA" sz="4400" spc="-1" strike="noStrike">
              <a:solidFill>
                <a:srgbClr val="000000"/>
              </a:solidFill>
              <a:latin typeface="Arial"/>
            </a:endParaRPr>
          </a:p>
        </p:txBody>
      </p:sp>
      <p:sp>
        <p:nvSpPr>
          <p:cNvPr id="19"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20"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21" name="PlaceHolder 4"/>
          <p:cNvSpPr>
            <a:spLocks noGrp="1"/>
          </p:cNvSpPr>
          <p:nvPr>
            <p:ph/>
          </p:nvPr>
        </p:nvSpPr>
        <p:spPr>
          <a:xfrm>
            <a:off x="4674240" y="2761920"/>
            <a:ext cx="401580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DC142BF6-267A-41A6-8899-CE990E910F43}" type="slidenum">
              <a:t>&lt;#&gt;</a:t>
            </a:fld>
          </a:p>
        </p:txBody>
      </p:sp>
      <p:sp>
        <p:nvSpPr>
          <p:cNvPr id="8" name="PlaceHolder 7"/>
          <p:cNvSpPr>
            <a:spLocks noGrp="1"/>
          </p:cNvSpPr>
          <p:nvPr>
            <p:ph type="dt" idx="3"/>
          </p:nvPr>
        </p:nvSpPr>
        <p:spPr/>
        <p:txBody>
          <a:bodyPr/>
          <a:p>
            <a:r>
              <a:rPr lang="uk-UA"/>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uk-UA" sz="4400" spc="-1" strike="noStrike">
              <a:solidFill>
                <a:srgbClr val="000000"/>
              </a:solidFill>
              <a:latin typeface="Arial"/>
            </a:endParaRPr>
          </a:p>
        </p:txBody>
      </p:sp>
      <p:sp>
        <p:nvSpPr>
          <p:cNvPr id="23"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24"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25" name="PlaceHolder 4"/>
          <p:cNvSpPr>
            <a:spLocks noGrp="1"/>
          </p:cNvSpPr>
          <p:nvPr>
            <p:ph/>
          </p:nvPr>
        </p:nvSpPr>
        <p:spPr>
          <a:xfrm>
            <a:off x="457200" y="2761920"/>
            <a:ext cx="8229240" cy="1422720"/>
          </a:xfrm>
          <a:prstGeom prst="rect">
            <a:avLst/>
          </a:prstGeom>
          <a:noFill/>
          <a:ln w="0">
            <a:noFill/>
          </a:ln>
        </p:spPr>
        <p:txBody>
          <a:bodyPr lIns="0" rIns="0" tIns="0" bIns="0" anchor="t">
            <a:normAutofit/>
          </a:bodyPr>
          <a:p>
            <a:pPr indent="0">
              <a:spcBef>
                <a:spcPts val="1417"/>
              </a:spcBef>
              <a:buNone/>
            </a:pPr>
            <a:endParaRPr b="0" lang="uk-UA"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916C3FEF-B426-48A6-9D14-A15F08686297}" type="slidenum">
              <a:t>&lt;#&gt;</a:t>
            </a:fld>
          </a:p>
        </p:txBody>
      </p:sp>
      <p:sp>
        <p:nvSpPr>
          <p:cNvPr id="8" name="PlaceHolder 7"/>
          <p:cNvSpPr>
            <a:spLocks noGrp="1"/>
          </p:cNvSpPr>
          <p:nvPr>
            <p:ph type="dt" idx="3"/>
          </p:nvPr>
        </p:nvSpPr>
        <p:spPr/>
        <p:txBody>
          <a:bodyPr/>
          <a:p>
            <a:r>
              <a:rPr lang="uk-UA"/>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05200"/>
            <a:ext cx="8228880" cy="858240"/>
          </a:xfrm>
          <a:prstGeom prst="rect">
            <a:avLst/>
          </a:prstGeom>
          <a:noFill/>
          <a:ln w="0">
            <a:noFill/>
          </a:ln>
        </p:spPr>
        <p:txBody>
          <a:bodyPr lIns="0" rIns="0" tIns="0" bIns="0" anchor="ctr">
            <a:noAutofit/>
          </a:bodyPr>
          <a:p>
            <a:pPr indent="0">
              <a:buNone/>
            </a:pPr>
            <a:r>
              <a:rPr b="0" lang="uk-UA" sz="1800" spc="-1" strike="noStrike">
                <a:solidFill>
                  <a:srgbClr val="000000"/>
                </a:solidFill>
                <a:latin typeface="Arial"/>
              </a:rPr>
              <a:t>Для правки тексту заголовка клацніть мишею</a:t>
            </a:r>
            <a:endParaRPr b="0" lang="uk-UA" sz="1800" spc="-1" strike="noStrike">
              <a:solidFill>
                <a:srgbClr val="000000"/>
              </a:solidFill>
              <a:latin typeface="Arial"/>
            </a:endParaRPr>
          </a:p>
        </p:txBody>
      </p:sp>
      <p:sp>
        <p:nvSpPr>
          <p:cNvPr id="1" name="PlaceHolder 2"/>
          <p:cNvSpPr>
            <a:spLocks noGrp="1"/>
          </p:cNvSpPr>
          <p:nvPr>
            <p:ph type="ftr" idx="1"/>
          </p:nvPr>
        </p:nvSpPr>
        <p:spPr>
          <a:xfrm>
            <a:off x="3124080" y="4767120"/>
            <a:ext cx="2894760" cy="27324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uk-UA" sz="1400" spc="-1" strike="noStrike">
                <a:solidFill>
                  <a:srgbClr val="000000"/>
                </a:solidFill>
                <a:latin typeface="Times New Roman"/>
              </a:defRPr>
            </a:lvl1pPr>
          </a:lstStyle>
          <a:p>
            <a:pPr indent="0" algn="ctr">
              <a:lnSpc>
                <a:spcPct val="100000"/>
              </a:lnSpc>
              <a:buNone/>
              <a:tabLst>
                <a:tab algn="l" pos="0"/>
              </a:tabLst>
            </a:pPr>
            <a:r>
              <a:rPr b="0" lang="uk-UA" sz="1400" spc="-1" strike="noStrike">
                <a:solidFill>
                  <a:srgbClr val="000000"/>
                </a:solidFill>
                <a:latin typeface="Times New Roman"/>
              </a:rPr>
              <a:t>&lt;нижній колонтитул&gt;</a:t>
            </a:r>
            <a:endParaRPr b="0" lang="uk-UA" sz="1400" spc="-1" strike="noStrike">
              <a:solidFill>
                <a:srgbClr val="000000"/>
              </a:solidFill>
              <a:latin typeface="Times New Roman"/>
            </a:endParaRPr>
          </a:p>
        </p:txBody>
      </p:sp>
      <p:sp>
        <p:nvSpPr>
          <p:cNvPr id="2" name="PlaceHolder 3"/>
          <p:cNvSpPr>
            <a:spLocks noGrp="1"/>
          </p:cNvSpPr>
          <p:nvPr>
            <p:ph type="sldNum" idx="2"/>
          </p:nvPr>
        </p:nvSpPr>
        <p:spPr>
          <a:xfrm>
            <a:off x="6553080" y="4767120"/>
            <a:ext cx="2133000" cy="27324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ru-RU" sz="1200" spc="-1" strike="noStrike">
                <a:solidFill>
                  <a:srgbClr val="8b8b8b"/>
                </a:solidFill>
                <a:latin typeface="Calibri"/>
              </a:defRPr>
            </a:lvl1pPr>
          </a:lstStyle>
          <a:p>
            <a:pPr indent="0" algn="r">
              <a:lnSpc>
                <a:spcPct val="100000"/>
              </a:lnSpc>
              <a:buNone/>
              <a:tabLst>
                <a:tab algn="l" pos="0"/>
              </a:tabLst>
            </a:pPr>
            <a:fld id="{946A7607-01EA-4948-9D86-60EED884861E}" type="slidenum">
              <a:rPr b="0" lang="ru-RU" sz="1200" spc="-1" strike="noStrike">
                <a:solidFill>
                  <a:srgbClr val="8b8b8b"/>
                </a:solidFill>
                <a:latin typeface="Calibri"/>
              </a:rPr>
              <a:t>&lt;номер&gt;</a:t>
            </a:fld>
            <a:endParaRPr b="0" lang="uk-UA" sz="1200" spc="-1" strike="noStrike">
              <a:solidFill>
                <a:srgbClr val="000000"/>
              </a:solidFill>
              <a:latin typeface="Times New Roman"/>
            </a:endParaRPr>
          </a:p>
        </p:txBody>
      </p:sp>
      <p:sp>
        <p:nvSpPr>
          <p:cNvPr id="3" name="PlaceHolder 4"/>
          <p:cNvSpPr>
            <a:spLocks noGrp="1"/>
          </p:cNvSpPr>
          <p:nvPr>
            <p:ph type="dt" idx="3"/>
          </p:nvPr>
        </p:nvSpPr>
        <p:spPr>
          <a:xfrm>
            <a:off x="457200" y="4767120"/>
            <a:ext cx="2133000" cy="273240"/>
          </a:xfrm>
          <a:prstGeom prst="rect">
            <a:avLst/>
          </a:prstGeom>
          <a:noFill/>
          <a:ln w="0">
            <a:noFill/>
          </a:ln>
        </p:spPr>
        <p:txBody>
          <a:bodyPr lIns="90000" rIns="90000" tIns="45000" bIns="45000" anchor="ctr">
            <a:noAutofit/>
          </a:bodyPr>
          <a:lstStyle>
            <a:lvl1pPr indent="0">
              <a:buNone/>
              <a:defRPr b="0" lang="uk-UA" sz="1400" spc="-1" strike="noStrike">
                <a:solidFill>
                  <a:srgbClr val="000000"/>
                </a:solidFill>
                <a:latin typeface="Times New Roman"/>
              </a:defRPr>
            </a:lvl1pPr>
          </a:lstStyle>
          <a:p>
            <a:pPr indent="0">
              <a:buNone/>
            </a:pPr>
            <a:r>
              <a:rPr b="0" lang="uk-UA" sz="1400" spc="-1" strike="noStrike">
                <a:solidFill>
                  <a:srgbClr val="000000"/>
                </a:solidFill>
                <a:latin typeface="Times New Roman"/>
              </a:rPr>
              <a:t>&lt;дата/час&gt;</a:t>
            </a:r>
            <a:endParaRPr b="0" lang="uk-UA" sz="1400" spc="-1" strike="noStrike">
              <a:solidFill>
                <a:srgbClr val="000000"/>
              </a:solidFill>
              <a:latin typeface="Times New Roman"/>
            </a:endParaRPr>
          </a:p>
        </p:txBody>
      </p:sp>
      <p:sp>
        <p:nvSpPr>
          <p:cNvPr id="4" name="PlaceHolder 5"/>
          <p:cNvSpPr>
            <a:spLocks noGrp="1"/>
          </p:cNvSpPr>
          <p:nvPr>
            <p:ph type="body"/>
          </p:nvPr>
        </p:nvSpPr>
        <p:spPr>
          <a:xfrm>
            <a:off x="457200" y="1203480"/>
            <a:ext cx="8229240" cy="2982960"/>
          </a:xfrm>
          <a:prstGeom prst="rect">
            <a:avLst/>
          </a:prstGeom>
          <a:noFill/>
          <a:ln w="0">
            <a:noFill/>
          </a:ln>
        </p:spPr>
        <p:txBody>
          <a:bodyPr lIns="0" rIns="0" tIns="0" bIns="0" anchor="t">
            <a:normAutofit fontScale="93000"/>
          </a:bodyPr>
          <a:p>
            <a:pPr marL="432000" indent="-324000">
              <a:spcBef>
                <a:spcPts val="1417"/>
              </a:spcBef>
              <a:buClr>
                <a:srgbClr val="000000"/>
              </a:buClr>
              <a:buSzPct val="45000"/>
              <a:buFont typeface="Wingdings" charset="2"/>
              <a:buChar char=""/>
            </a:pPr>
            <a:r>
              <a:rPr b="0" lang="uk-UA" sz="3200" spc="-1" strike="noStrike">
                <a:solidFill>
                  <a:srgbClr val="000000"/>
                </a:solidFill>
                <a:latin typeface="Arial"/>
              </a:rPr>
              <a:t>Для редагування структури клацніть мишею</a:t>
            </a:r>
            <a:endParaRPr b="0" lang="uk-UA"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uk-UA" sz="2800" spc="-1" strike="noStrike">
                <a:solidFill>
                  <a:srgbClr val="000000"/>
                </a:solidFill>
                <a:latin typeface="Arial"/>
              </a:rPr>
              <a:t>Другий рівень структури</a:t>
            </a:r>
            <a:endParaRPr b="0" lang="uk-UA"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uk-UA" sz="2400" spc="-1" strike="noStrike">
                <a:solidFill>
                  <a:srgbClr val="000000"/>
                </a:solidFill>
                <a:latin typeface="Arial"/>
              </a:rPr>
              <a:t>Третій рівень структури</a:t>
            </a:r>
            <a:endParaRPr b="0" lang="uk-UA"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uk-UA" sz="2000" spc="-1" strike="noStrike">
                <a:solidFill>
                  <a:srgbClr val="000000"/>
                </a:solidFill>
                <a:latin typeface="Arial"/>
              </a:rPr>
              <a:t>Четвертий рівень структури</a:t>
            </a:r>
            <a:endParaRPr b="0" lang="uk-UA"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uk-UA" sz="2000" spc="-1" strike="noStrike">
                <a:solidFill>
                  <a:srgbClr val="000000"/>
                </a:solidFill>
                <a:latin typeface="Arial"/>
              </a:rPr>
              <a:t>П'ятий рівень структури</a:t>
            </a:r>
            <a:endParaRPr b="0" lang="uk-UA"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uk-UA" sz="2000" spc="-1" strike="noStrike">
                <a:solidFill>
                  <a:srgbClr val="000000"/>
                </a:solidFill>
                <a:latin typeface="Arial"/>
              </a:rPr>
              <a:t>Шостий рівень структури</a:t>
            </a:r>
            <a:endParaRPr b="0" lang="uk-UA"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uk-UA" sz="2000" spc="-1" strike="noStrike">
                <a:solidFill>
                  <a:srgbClr val="000000"/>
                </a:solidFill>
                <a:latin typeface="Arial"/>
              </a:rPr>
              <a:t>Сьомий рівень структури</a:t>
            </a:r>
            <a:endParaRPr b="0" lang="uk-UA"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41" name="PlaceHolder 1"/>
          <p:cNvSpPr>
            <a:spLocks noGrp="1"/>
          </p:cNvSpPr>
          <p:nvPr>
            <p:ph type="ftr" idx="4"/>
          </p:nvPr>
        </p:nvSpPr>
        <p:spPr>
          <a:xfrm>
            <a:off x="3124080" y="4767120"/>
            <a:ext cx="2894760" cy="27324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uk-UA" sz="1400" spc="-1" strike="noStrike">
                <a:solidFill>
                  <a:srgbClr val="000000"/>
                </a:solidFill>
                <a:latin typeface="Times New Roman"/>
              </a:defRPr>
            </a:lvl1pPr>
          </a:lstStyle>
          <a:p>
            <a:pPr indent="0" algn="ctr">
              <a:lnSpc>
                <a:spcPct val="100000"/>
              </a:lnSpc>
              <a:buNone/>
              <a:tabLst>
                <a:tab algn="l" pos="0"/>
              </a:tabLst>
            </a:pPr>
            <a:r>
              <a:rPr b="0" lang="uk-UA" sz="1400" spc="-1" strike="noStrike">
                <a:solidFill>
                  <a:srgbClr val="000000"/>
                </a:solidFill>
                <a:latin typeface="Times New Roman"/>
              </a:rPr>
              <a:t>&lt;нижній колонтитул&gt;</a:t>
            </a:r>
            <a:endParaRPr b="0" lang="uk-UA" sz="1400" spc="-1" strike="noStrike">
              <a:solidFill>
                <a:srgbClr val="000000"/>
              </a:solidFill>
              <a:latin typeface="Times New Roman"/>
            </a:endParaRPr>
          </a:p>
        </p:txBody>
      </p:sp>
      <p:sp>
        <p:nvSpPr>
          <p:cNvPr id="42" name="PlaceHolder 2"/>
          <p:cNvSpPr>
            <a:spLocks noGrp="1"/>
          </p:cNvSpPr>
          <p:nvPr>
            <p:ph type="sldNum" idx="5"/>
          </p:nvPr>
        </p:nvSpPr>
        <p:spPr>
          <a:xfrm>
            <a:off x="6553080" y="4767120"/>
            <a:ext cx="2133000" cy="27324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ru-RU" sz="1200" spc="-1" strike="noStrike">
                <a:solidFill>
                  <a:srgbClr val="8b8b8b"/>
                </a:solidFill>
                <a:latin typeface="Calibri"/>
              </a:defRPr>
            </a:lvl1pPr>
          </a:lstStyle>
          <a:p>
            <a:pPr indent="0" algn="r">
              <a:lnSpc>
                <a:spcPct val="100000"/>
              </a:lnSpc>
              <a:buNone/>
              <a:tabLst>
                <a:tab algn="l" pos="0"/>
              </a:tabLst>
            </a:pPr>
            <a:fld id="{C7F15E29-BB94-48EE-9F6E-E72C4CAEF820}" type="slidenum">
              <a:rPr b="0" lang="ru-RU" sz="1200" spc="-1" strike="noStrike">
                <a:solidFill>
                  <a:srgbClr val="8b8b8b"/>
                </a:solidFill>
                <a:latin typeface="Calibri"/>
              </a:rPr>
              <a:t>&lt;номер&gt;</a:t>
            </a:fld>
            <a:endParaRPr b="0" lang="uk-UA" sz="1200" spc="-1" strike="noStrike">
              <a:solidFill>
                <a:srgbClr val="000000"/>
              </a:solidFill>
              <a:latin typeface="Times New Roman"/>
            </a:endParaRPr>
          </a:p>
        </p:txBody>
      </p:sp>
      <p:sp>
        <p:nvSpPr>
          <p:cNvPr id="43" name="PlaceHolder 3"/>
          <p:cNvSpPr>
            <a:spLocks noGrp="1"/>
          </p:cNvSpPr>
          <p:nvPr>
            <p:ph type="dt" idx="6"/>
          </p:nvPr>
        </p:nvSpPr>
        <p:spPr>
          <a:xfrm>
            <a:off x="457200" y="4767120"/>
            <a:ext cx="2133000" cy="273240"/>
          </a:xfrm>
          <a:prstGeom prst="rect">
            <a:avLst/>
          </a:prstGeom>
          <a:noFill/>
          <a:ln w="0">
            <a:noFill/>
          </a:ln>
        </p:spPr>
        <p:txBody>
          <a:bodyPr lIns="90000" rIns="90000" tIns="45000" bIns="45000" anchor="ctr">
            <a:noAutofit/>
          </a:bodyPr>
          <a:lstStyle>
            <a:lvl1pPr indent="0">
              <a:buNone/>
              <a:defRPr b="0" lang="uk-UA" sz="1400" spc="-1" strike="noStrike">
                <a:solidFill>
                  <a:srgbClr val="000000"/>
                </a:solidFill>
                <a:latin typeface="Times New Roman"/>
              </a:defRPr>
            </a:lvl1pPr>
          </a:lstStyle>
          <a:p>
            <a:pPr indent="0">
              <a:buNone/>
            </a:pPr>
            <a:r>
              <a:rPr b="0" lang="uk-UA" sz="1400" spc="-1" strike="noStrike">
                <a:solidFill>
                  <a:srgbClr val="000000"/>
                </a:solidFill>
                <a:latin typeface="Times New Roman"/>
              </a:rPr>
              <a:t>&lt;дата/час&gt;</a:t>
            </a:r>
            <a:endParaRPr b="0" lang="uk-UA" sz="1400" spc="-1" strike="noStrike">
              <a:solidFill>
                <a:srgbClr val="000000"/>
              </a:solidFill>
              <a:latin typeface="Times New Roman"/>
            </a:endParaRPr>
          </a:p>
        </p:txBody>
      </p:sp>
      <p:sp>
        <p:nvSpPr>
          <p:cNvPr id="44" name="PlaceHolder 4"/>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r>
              <a:rPr b="0" lang="uk-UA" sz="4400" spc="-1" strike="noStrike">
                <a:solidFill>
                  <a:srgbClr val="000000"/>
                </a:solidFill>
                <a:latin typeface="Arial"/>
              </a:rPr>
              <a:t>Для правки тексту заголовка клацніть мишею</a:t>
            </a:r>
            <a:endParaRPr b="0" lang="uk-UA" sz="4400" spc="-1" strike="noStrike">
              <a:solidFill>
                <a:srgbClr val="000000"/>
              </a:solidFill>
              <a:latin typeface="Arial"/>
            </a:endParaRPr>
          </a:p>
        </p:txBody>
      </p:sp>
      <p:sp>
        <p:nvSpPr>
          <p:cNvPr id="45" name="PlaceHolder 5"/>
          <p:cNvSpPr>
            <a:spLocks noGrp="1"/>
          </p:cNvSpPr>
          <p:nvPr>
            <p:ph type="body"/>
          </p:nvPr>
        </p:nvSpPr>
        <p:spPr>
          <a:xfrm>
            <a:off x="457200" y="1203480"/>
            <a:ext cx="8229240" cy="2982960"/>
          </a:xfrm>
          <a:prstGeom prst="rect">
            <a:avLst/>
          </a:prstGeom>
          <a:noFill/>
          <a:ln w="0">
            <a:noFill/>
          </a:ln>
        </p:spPr>
        <p:txBody>
          <a:bodyPr lIns="0" rIns="0" tIns="0" bIns="0" anchor="t">
            <a:normAutofit fontScale="93000"/>
          </a:bodyPr>
          <a:p>
            <a:pPr marL="432000" indent="-324000">
              <a:spcBef>
                <a:spcPts val="1417"/>
              </a:spcBef>
              <a:buClr>
                <a:srgbClr val="000000"/>
              </a:buClr>
              <a:buSzPct val="45000"/>
              <a:buFont typeface="Wingdings" charset="2"/>
              <a:buChar char=""/>
            </a:pPr>
            <a:r>
              <a:rPr b="0" lang="uk-UA" sz="3200" spc="-1" strike="noStrike">
                <a:solidFill>
                  <a:srgbClr val="000000"/>
                </a:solidFill>
                <a:latin typeface="Arial"/>
              </a:rPr>
              <a:t>Для редагування структури клацніть мишею</a:t>
            </a:r>
            <a:endParaRPr b="0" lang="uk-UA"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uk-UA" sz="2800" spc="-1" strike="noStrike">
                <a:solidFill>
                  <a:srgbClr val="000000"/>
                </a:solidFill>
                <a:latin typeface="Arial"/>
              </a:rPr>
              <a:t>Другий рівень структури</a:t>
            </a:r>
            <a:endParaRPr b="0" lang="uk-UA"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uk-UA" sz="2400" spc="-1" strike="noStrike">
                <a:solidFill>
                  <a:srgbClr val="000000"/>
                </a:solidFill>
                <a:latin typeface="Arial"/>
              </a:rPr>
              <a:t>Третій рівень структури</a:t>
            </a:r>
            <a:endParaRPr b="0" lang="uk-UA"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uk-UA" sz="2000" spc="-1" strike="noStrike">
                <a:solidFill>
                  <a:srgbClr val="000000"/>
                </a:solidFill>
                <a:latin typeface="Arial"/>
              </a:rPr>
              <a:t>Четвертий рівень структури</a:t>
            </a:r>
            <a:endParaRPr b="0" lang="uk-UA"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uk-UA" sz="2000" spc="-1" strike="noStrike">
                <a:solidFill>
                  <a:srgbClr val="000000"/>
                </a:solidFill>
                <a:latin typeface="Arial"/>
              </a:rPr>
              <a:t>П'ятий рівень структури</a:t>
            </a:r>
            <a:endParaRPr b="0" lang="uk-UA"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uk-UA" sz="2000" spc="-1" strike="noStrike">
                <a:solidFill>
                  <a:srgbClr val="000000"/>
                </a:solidFill>
                <a:latin typeface="Arial"/>
              </a:rPr>
              <a:t>Шостий рівень структури</a:t>
            </a:r>
            <a:endParaRPr b="0" lang="uk-UA"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uk-UA" sz="2000" spc="-1" strike="noStrike">
                <a:solidFill>
                  <a:srgbClr val="000000"/>
                </a:solidFill>
                <a:latin typeface="Arial"/>
              </a:rPr>
              <a:t>Сьомий рівень структури</a:t>
            </a:r>
            <a:endParaRPr b="0" lang="uk-UA"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slideLayout" Target="../slideLayouts/slideLayout3.xml"/>
</Relationships>
</file>

<file path=ppt/slides/_rels/slide10.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video" Target="../media/media11.mp4"/><Relationship Id="rId2" Type="http://schemas.microsoft.com/office/2007/relationships/media" Target="../media/media11.mp4"/><Relationship Id="rId3" Type="http://schemas.openxmlformats.org/officeDocument/2006/relationships/image" Target="../media/image12.png"/><Relationship Id="rId4"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6.png"/><Relationship Id="rId3"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7.png"/><Relationship Id="rId3" Type="http://schemas.openxmlformats.org/officeDocument/2006/relationships/audio" Target="../media/audio2.wav"/><Relationship Id="rId4" Type="http://schemas.openxmlformats.org/officeDocument/2006/relationships/audio" Target="../media/audio2.wav"/><Relationship Id="rId5" Type="http://schemas.openxmlformats.org/officeDocument/2006/relationships/audio" Target="../media/audio2.wav"/><Relationship Id="rId6" Type="http://schemas.openxmlformats.org/officeDocument/2006/relationships/audio" Target="../media/audio2.wav"/><Relationship Id="rId7" Type="http://schemas.openxmlformats.org/officeDocument/2006/relationships/audio" Target="../media/audio2.wav"/><Relationship Id="rId8" Type="http://schemas.openxmlformats.org/officeDocument/2006/relationships/audio" Target="../media/audio2.wav"/><Relationship Id="rId9"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video" Target="../media/media6.mp4"/><Relationship Id="rId2" Type="http://schemas.microsoft.com/office/2007/relationships/media" Target="../media/media6.mp4"/><Relationship Id="rId3" Type="http://schemas.openxmlformats.org/officeDocument/2006/relationships/image" Target="../media/image7.png"/><Relationship Id="rId4"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audio" Target="../media/audio3.wav"/><Relationship Id="rId4" Type="http://schemas.openxmlformats.org/officeDocument/2006/relationships/audio" Target="../media/audio3.wav"/><Relationship Id="rId5" Type="http://schemas.openxmlformats.org/officeDocument/2006/relationships/audio" Target="../media/audio3.wav"/><Relationship Id="rId6" Type="http://schemas.openxmlformats.org/officeDocument/2006/relationships/audio" Target="../media/audio3.wav"/><Relationship Id="rId7" Type="http://schemas.openxmlformats.org/officeDocument/2006/relationships/audio" Target="../media/audio3.wav"/><Relationship Id="rId8" Type="http://schemas.openxmlformats.org/officeDocument/2006/relationships/audio" Target="../media/audio3.wav"/><Relationship Id="rId9" Type="http://schemas.openxmlformats.org/officeDocument/2006/relationships/audio" Target="../media/audio3.wav"/><Relationship Id="rId10" Type="http://schemas.openxmlformats.org/officeDocument/2006/relationships/audio" Target="../media/audio3.wav"/><Relationship Id="rId11" Type="http://schemas.openxmlformats.org/officeDocument/2006/relationships/audio" Target="../media/audio2.wav"/><Relationship Id="rId12" Type="http://schemas.openxmlformats.org/officeDocument/2006/relationships/audio" Target="../media/audio2.wav"/><Relationship Id="rId13" Type="http://schemas.openxmlformats.org/officeDocument/2006/relationships/audio" Target="../media/audio2.wav"/><Relationship Id="rId14" Type="http://schemas.openxmlformats.org/officeDocument/2006/relationships/audio" Target="../media/audio2.wav"/><Relationship Id="rId15" Type="http://schemas.openxmlformats.org/officeDocument/2006/relationships/audio" Target="../media/audio2.wav"/><Relationship Id="rId16" Type="http://schemas.openxmlformats.org/officeDocument/2006/relationships/audio" Target="../media/audio2.wav"/><Relationship Id="rId17" Type="http://schemas.openxmlformats.org/officeDocument/2006/relationships/audio" Target="../media/audio2.wav"/><Relationship Id="rId18" Type="http://schemas.openxmlformats.org/officeDocument/2006/relationships/audio" Target="../media/audio2.wav"/><Relationship Id="rId19" Type="http://schemas.openxmlformats.org/officeDocument/2006/relationships/audio" Target="../media/audio2.wav"/><Relationship Id="rId20" Type="http://schemas.openxmlformats.org/officeDocument/2006/relationships/audio" Target="../media/audio2.wav"/><Relationship Id="rId21" Type="http://schemas.openxmlformats.org/officeDocument/2006/relationships/audio" Target="../media/audio2.wav"/><Relationship Id="rId22" Type="http://schemas.openxmlformats.org/officeDocument/2006/relationships/audio" Target="../media/audio2.wav"/><Relationship Id="rId23" Type="http://schemas.openxmlformats.org/officeDocument/2006/relationships/audio" Target="../media/audio2.wav"/><Relationship Id="rId24" Type="http://schemas.openxmlformats.org/officeDocument/2006/relationships/audio" Target="../media/audio2.wav"/><Relationship Id="rId25" Type="http://schemas.openxmlformats.org/officeDocument/2006/relationships/audio" Target="../media/audio2.wav"/><Relationship Id="rId26" Type="http://schemas.openxmlformats.org/officeDocument/2006/relationships/audio" Target="../media/audio2.wav"/><Relationship Id="rId27" Type="http://schemas.openxmlformats.org/officeDocument/2006/relationships/audio" Target="../media/audio2.wav"/><Relationship Id="rId28"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audio" Target="../media/audio1.wav"/><Relationship Id="rId3" Type="http://schemas.openxmlformats.org/officeDocument/2006/relationships/audio" Target="../media/audio1.wav"/><Relationship Id="rId4" Type="http://schemas.openxmlformats.org/officeDocument/2006/relationships/audio" Target="../media/audio1.wav"/><Relationship Id="rId5" Type="http://schemas.openxmlformats.org/officeDocument/2006/relationships/audio" Target="../media/audio1.wav"/><Relationship Id="rId6" Type="http://schemas.openxmlformats.org/officeDocument/2006/relationships/audio" Target="../media/audio1.wav"/><Relationship Id="rId7" Type="http://schemas.openxmlformats.org/officeDocument/2006/relationships/audio" Target="../media/audio1.wav"/><Relationship Id="rId8" Type="http://schemas.openxmlformats.org/officeDocument/2006/relationships/audio" Target="../media/audio1.wav"/><Relationship Id="rId9" Type="http://schemas.openxmlformats.org/officeDocument/2006/relationships/audio" Target="../media/audio1.wav"/><Relationship Id="rId10" Type="http://schemas.openxmlformats.org/officeDocument/2006/relationships/audio" Target="../media/audio1.wav"/><Relationship Id="rId11" Type="http://schemas.openxmlformats.org/officeDocument/2006/relationships/audio" Target="../media/audio1.wav"/><Relationship Id="rId12" Type="http://schemas.openxmlformats.org/officeDocument/2006/relationships/audio" Target="../media/audio1.wav"/><Relationship Id="rId13" Type="http://schemas.openxmlformats.org/officeDocument/2006/relationships/audio" Target="../media/audio1.wav"/><Relationship Id="rId14" Type="http://schemas.openxmlformats.org/officeDocument/2006/relationships/audio" Target="../media/audio1.wav"/><Relationship Id="rId15"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4.png"/><Relationship Id="rId3" Type="http://schemas.openxmlformats.org/officeDocument/2006/relationships/image" Target="../media/image10.png"/><Relationship Id="rId4"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image" Target="../media/image10.png"/><Relationship Id="rId4"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2" name="Рисунок 10" descr=""/>
          <p:cNvPicPr/>
          <p:nvPr/>
        </p:nvPicPr>
        <p:blipFill>
          <a:blip r:embed="rId1"/>
          <a:stretch/>
        </p:blipFill>
        <p:spPr>
          <a:xfrm>
            <a:off x="2693880" y="1635480"/>
            <a:ext cx="3911760" cy="3911760"/>
          </a:xfrm>
          <a:prstGeom prst="rect">
            <a:avLst/>
          </a:prstGeom>
          <a:ln w="0">
            <a:noFill/>
          </a:ln>
          <a:effectLst>
            <a:glow rad="76320">
              <a:srgbClr val="ffffff">
                <a:alpha val="90000"/>
              </a:srgbClr>
            </a:glow>
            <a:outerShdw algn="ctr" dir="2700000" dist="35638" rotWithShape="0">
              <a:schemeClr val="bg2"/>
            </a:outerShdw>
          </a:effectLst>
        </p:spPr>
      </p:pic>
      <p:sp>
        <p:nvSpPr>
          <p:cNvPr id="83" name="PlaceHolder 1"/>
          <p:cNvSpPr>
            <a:spLocks noGrp="1"/>
          </p:cNvSpPr>
          <p:nvPr>
            <p:ph type="title"/>
          </p:nvPr>
        </p:nvSpPr>
        <p:spPr>
          <a:xfrm rot="21182400">
            <a:off x="1661760" y="301680"/>
            <a:ext cx="5823360" cy="2248560"/>
          </a:xfrm>
          <a:prstGeom prst="rect">
            <a:avLst/>
          </a:prstGeom>
          <a:noFill/>
          <a:ln w="9360">
            <a:solidFill>
              <a:srgbClr val="98b855"/>
            </a:solidFill>
            <a:round/>
          </a:ln>
          <a:effectLst>
            <a:outerShdw dist="23040" dir="5400000" blurRad="39960" rotWithShape="0">
              <a:srgbClr val="000000">
                <a:alpha val="35000"/>
              </a:srgbClr>
            </a:outerShdw>
          </a:effectLst>
        </p:spPr>
        <p:txBody>
          <a:bodyPr lIns="45720" rIns="45720" tIns="23040" bIns="23040" anchor="ctr">
            <a:noAutofit/>
          </a:bodyPr>
          <a:p>
            <a:pPr indent="0" algn="ctr">
              <a:lnSpc>
                <a:spcPct val="100000"/>
              </a:lnSpc>
              <a:buNone/>
              <a:tabLst>
                <a:tab algn="l" pos="0"/>
              </a:tabLst>
            </a:pPr>
            <a:r>
              <a:rPr b="1" lang="ru-RU" sz="3600" spc="-1" strike="noStrike">
                <a:solidFill>
                  <a:srgbClr val="c00000"/>
                </a:solidFill>
                <a:latin typeface="Comic Sans MS"/>
              </a:rPr>
              <a:t>ЧОРНОБИЛЬ: ПАМ’ЯТЬ,</a:t>
            </a:r>
            <a:br>
              <a:rPr sz="3600"/>
            </a:br>
            <a:r>
              <a:rPr b="1" lang="ru-RU" sz="3600" spc="-1" strike="noStrike">
                <a:solidFill>
                  <a:srgbClr val="c00000"/>
                </a:solidFill>
                <a:latin typeface="Comic Sans MS"/>
              </a:rPr>
              <a:t>НАДІЯ,</a:t>
            </a:r>
            <a:br>
              <a:rPr sz="3600"/>
            </a:br>
            <a:r>
              <a:rPr b="1" lang="ru-RU" sz="3600" spc="-1" strike="noStrike">
                <a:solidFill>
                  <a:srgbClr val="c00000"/>
                </a:solidFill>
                <a:latin typeface="Comic Sans MS"/>
              </a:rPr>
              <a:t>ВІДРОДЖЕННЯ</a:t>
            </a:r>
            <a:endParaRPr b="0" lang="uk-UA" sz="3600" spc="-1" strike="noStrike">
              <a:solidFill>
                <a:srgbClr val="000000"/>
              </a:solidFill>
              <a:latin typeface="Arial"/>
            </a:endParaRPr>
          </a:p>
        </p:txBody>
      </p:sp>
      <p:pic>
        <p:nvPicPr>
          <p:cNvPr id="84" name="Рисунок 6" descr=""/>
          <p:cNvPicPr/>
          <p:nvPr/>
        </p:nvPicPr>
        <p:blipFill>
          <a:blip r:embed="rId2"/>
          <a:stretch/>
        </p:blipFill>
        <p:spPr>
          <a:xfrm flipH="1">
            <a:off x="5364000" y="987480"/>
            <a:ext cx="4187520" cy="4187520"/>
          </a:xfrm>
          <a:prstGeom prst="rect">
            <a:avLst/>
          </a:prstGeom>
          <a:ln w="0">
            <a:noFill/>
          </a:ln>
          <a:effectLst>
            <a:glow rad="76320">
              <a:srgbClr val="ffffff">
                <a:alpha val="90000"/>
              </a:srgbClr>
            </a:glow>
            <a:outerShdw algn="ctr" dir="2700000" dist="35638" rotWithShape="0">
              <a:schemeClr val="bg2"/>
            </a:outerShdw>
          </a:effectLst>
        </p:spPr>
      </p:pic>
      <p:pic>
        <p:nvPicPr>
          <p:cNvPr id="85" name="Picture 2" descr=""/>
          <p:cNvPicPr/>
          <p:nvPr/>
        </p:nvPicPr>
        <p:blipFill>
          <a:blip r:embed="rId3"/>
          <a:stretch/>
        </p:blipFill>
        <p:spPr>
          <a:xfrm>
            <a:off x="5508000" y="2200680"/>
            <a:ext cx="1304280" cy="1390680"/>
          </a:xfrm>
          <a:prstGeom prst="rect">
            <a:avLst/>
          </a:prstGeom>
          <a:ln w="0">
            <a:noFill/>
          </a:ln>
          <a:effectLst>
            <a:glow rad="76320">
              <a:srgbClr val="ffffff">
                <a:alpha val="90000"/>
              </a:srgbClr>
            </a:glow>
            <a:outerShdw algn="ctr" dir="2700000" dist="35638" rotWithShape="0">
              <a:schemeClr val="bg2"/>
            </a:outerShdw>
          </a:effectLst>
        </p:spPr>
      </p:pic>
      <p:pic>
        <p:nvPicPr>
          <p:cNvPr id="86" name="Picture 2" descr=""/>
          <p:cNvPicPr/>
          <p:nvPr/>
        </p:nvPicPr>
        <p:blipFill>
          <a:blip r:embed="rId4"/>
          <a:stretch/>
        </p:blipFill>
        <p:spPr>
          <a:xfrm>
            <a:off x="-177120" y="1563480"/>
            <a:ext cx="3743640" cy="3749400"/>
          </a:xfrm>
          <a:prstGeom prst="rect">
            <a:avLst/>
          </a:prstGeom>
          <a:ln w="0">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nodeType="withEffect" fill="hold" presetClass="emph" presetID="8" repeatCount="indefinite">
                                  <p:stCondLst>
                                    <p:cond delay="0"/>
                                  </p:stCondLst>
                                  <p:childTnLst>
                                    <p:animRot by="21600000">
                                      <p:cBhvr>
                                        <p:cTn id="6" dur="5000" fill="hold"/>
                                        <p:tgtEl>
                                          <p:spTgt spid="85"/>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Скругленная прямоугольная выноска 5"/>
          <p:cNvSpPr/>
          <p:nvPr/>
        </p:nvSpPr>
        <p:spPr>
          <a:xfrm>
            <a:off x="3276000" y="1923840"/>
            <a:ext cx="3583440" cy="3095640"/>
          </a:xfrm>
          <a:prstGeom prst="wedgeRoundRectCallout">
            <a:avLst>
              <a:gd name="adj1" fmla="val -79928"/>
              <a:gd name="adj2" fmla="val -42538"/>
              <a:gd name="adj3" fmla="val 16667"/>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ru-RU" sz="1600" spc="-1" strike="noStrike">
                <a:solidFill>
                  <a:srgbClr val="009900"/>
                </a:solidFill>
                <a:latin typeface="Comic Sans MS"/>
                <a:ea typeface="DejaVu Sans"/>
              </a:rPr>
              <a:t>Радіація </a:t>
            </a:r>
            <a:r>
              <a:rPr b="1" lang="ru-RU" sz="1600" spc="-1" strike="noStrike">
                <a:solidFill>
                  <a:srgbClr val="000000"/>
                </a:solidFill>
                <a:latin typeface="Comic Sans MS"/>
                <a:ea typeface="DejaVu Sans"/>
              </a:rPr>
              <a:t>- це як світло або тепло, але це не щось, що ми можемо бачити або відчути. Це речовини, які випромінюються з речей, наприклад, з атомів. Радіація може бути корисною для медицини та електроенергетики, але коли її занадто багато, вона може бути небезпечною для здоров'я.</a:t>
            </a:r>
            <a:endParaRPr b="0" lang="uk-UA" sz="1600" spc="-1" strike="noStrike">
              <a:solidFill>
                <a:srgbClr val="000000"/>
              </a:solidFill>
              <a:latin typeface="Arial"/>
            </a:endParaRPr>
          </a:p>
        </p:txBody>
      </p:sp>
      <p:sp>
        <p:nvSpPr>
          <p:cNvPr id="129" name="Скругленная прямоугольная выноска 7"/>
          <p:cNvSpPr/>
          <p:nvPr/>
        </p:nvSpPr>
        <p:spPr>
          <a:xfrm>
            <a:off x="5292000" y="419760"/>
            <a:ext cx="1727640" cy="1264320"/>
          </a:xfrm>
          <a:prstGeom prst="wedgeRoundRectCallout">
            <a:avLst>
              <a:gd name="adj1" fmla="val 71699"/>
              <a:gd name="adj2" fmla="val 99223"/>
              <a:gd name="adj3" fmla="val 16667"/>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ru-RU" sz="1600" spc="-1" strike="noStrike">
                <a:solidFill>
                  <a:srgbClr val="000000"/>
                </a:solidFill>
                <a:latin typeface="Comic Sans MS"/>
                <a:ea typeface="DejaVu Sans"/>
              </a:rPr>
              <a:t>Що таке радіація?</a:t>
            </a:r>
            <a:endParaRPr b="0" lang="uk-UA" sz="1600" spc="-1" strike="noStrike">
              <a:solidFill>
                <a:srgbClr val="000000"/>
              </a:solidFill>
              <a:latin typeface="Arial"/>
            </a:endParaRPr>
          </a:p>
        </p:txBody>
      </p:sp>
      <p:pic>
        <p:nvPicPr>
          <p:cNvPr id="130" name="Рисунок 6" descr=""/>
          <p:cNvPicPr/>
          <p:nvPr/>
        </p:nvPicPr>
        <p:blipFill>
          <a:blip r:embed="rId1"/>
          <a:stretch/>
        </p:blipFill>
        <p:spPr>
          <a:xfrm flipH="1">
            <a:off x="5941080" y="1052280"/>
            <a:ext cx="4236840" cy="4236840"/>
          </a:xfrm>
          <a:prstGeom prst="rect">
            <a:avLst/>
          </a:prstGeom>
          <a:ln w="0">
            <a:noFill/>
          </a:ln>
          <a:effectLst>
            <a:glow rad="76320">
              <a:srgbClr val="ffffff">
                <a:alpha val="90000"/>
              </a:srgbClr>
            </a:glow>
            <a:outerShdw algn="ctr" dir="2700000" dist="35638" rotWithShape="0">
              <a:schemeClr val="bg2"/>
            </a:outerShdw>
          </a:effectLst>
        </p:spPr>
      </p:pic>
      <p:pic>
        <p:nvPicPr>
          <p:cNvPr id="131" name="Рисунок 11" descr=""/>
          <p:cNvPicPr/>
          <p:nvPr/>
        </p:nvPicPr>
        <p:blipFill>
          <a:blip r:embed="rId2"/>
          <a:stretch/>
        </p:blipFill>
        <p:spPr>
          <a:xfrm>
            <a:off x="-677880" y="740160"/>
            <a:ext cx="4402800" cy="4402800"/>
          </a:xfrm>
          <a:prstGeom prst="rect">
            <a:avLst/>
          </a:prstGeom>
          <a:ln w="0">
            <a:noFill/>
          </a:ln>
          <a:effectLst>
            <a:glow rad="76320">
              <a:srgbClr val="ffffff">
                <a:alpha val="90000"/>
              </a:srgbClr>
            </a:glow>
            <a:outerShdw algn="ctr" dir="2700000" dist="35638" rotWithShape="0">
              <a:schemeClr val="bg2"/>
            </a:outerShdw>
          </a:effectLst>
        </p:spPr>
      </p:pic>
      <p:pic>
        <p:nvPicPr>
          <p:cNvPr id="132" name="Picture 2" descr=""/>
          <p:cNvPicPr/>
          <p:nvPr/>
        </p:nvPicPr>
        <p:blipFill>
          <a:blip r:embed="rId3"/>
          <a:stretch/>
        </p:blipFill>
        <p:spPr>
          <a:xfrm>
            <a:off x="2123640" y="2151000"/>
            <a:ext cx="1304280" cy="1390680"/>
          </a:xfrm>
          <a:prstGeom prst="rect">
            <a:avLst/>
          </a:prstGeom>
          <a:ln w="0">
            <a:noFill/>
          </a:ln>
          <a:effectLst>
            <a:glow rad="76320">
              <a:srgbClr val="ffffff">
                <a:alpha val="90000"/>
              </a:srgbClr>
            </a:glow>
            <a:outerShdw algn="ctr" dir="2700000" dist="35638" rotWithShape="0">
              <a:schemeClr val="bg2"/>
            </a:outerShdw>
          </a:effectLst>
        </p:spPr>
      </p:pic>
    </p:spTree>
  </p:cSld>
  <mc:AlternateContent>
    <mc:Choice Requires="p14">
      <p:transition spd="slow" p14:dur="2000"/>
    </mc:Choice>
    <mc:Fallback>
      <p:transition spd="slow"/>
    </mc:Fallback>
  </mc:AlternateContent>
  <p:timing>
    <p:tnLst>
      <p:par>
        <p:cTn id="116" dur="indefinite" restart="never" nodeType="tmRoot">
          <p:childTnLst>
            <p:seq>
              <p:cTn id="117" dur="indefinite" nodeType="mainSeq">
                <p:childTnLst>
                  <p:par>
                    <p:cTn id="118" fill="hold">
                      <p:stCondLst>
                        <p:cond delay="0"/>
                      </p:stCondLst>
                      <p:childTnLst>
                        <p:par>
                          <p:cTn id="119" fill="hold">
                            <p:stCondLst>
                              <p:cond delay="0"/>
                            </p:stCondLst>
                            <p:childTnLst>
                              <p:par>
                                <p:cTn id="120" nodeType="withEffect" fill="hold" presetClass="emph" presetID="8" repeatCount="indefinite">
                                  <p:stCondLst>
                                    <p:cond delay="0"/>
                                  </p:stCondLst>
                                  <p:childTnLst>
                                    <p:animRot by="21600000">
                                      <p:cBhvr>
                                        <p:cTn id="121" dur="5000" fill="hold"/>
                                        <p:tgtEl>
                                          <p:spTgt spid="132"/>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3" name="" descr="">
            <a:hlinkClick r:id="" action="ppaction://media"/>
          </p:cNvPr>
          <p:cNvPicPr/>
          <p:nvPr>
            <a:videoFile r:link="rId1"/>
            <p:extLst>
              <p:ext uri="{DAA4B4D4-6D71-4841-9C94-3DE7FCFB9230}">
                <p14:media r:embed="rId2"/>
              </p:ext>
            </p:extLst>
          </p:nvPr>
        </p:nvPicPr>
        <p:blipFill>
          <a:blip r:embed="rId3"/>
          <a:stretch>
            <a:fillRect/>
          </a:stretch>
        </p:blipFill>
        <p:spPr>
          <a:xfrm>
            <a:off x="0" y="0"/>
            <a:ext cx="9143280" cy="5142960"/>
          </a:xfrm>
          <a:prstGeom prst="rect">
            <a:avLst/>
          </a:prstGeom>
          <a:ln w="0">
            <a:noFill/>
          </a:ln>
        </p:spPr>
      </p:pic>
    </p:spTree>
  </p:cSld>
  <mc:AlternateContent>
    <mc:Choice Requires="p14">
      <p:transition spd="slow" p14:dur="2000"/>
    </mc:Choice>
    <mc:Fallback>
      <p:transition spd="slow"/>
    </mc:Fallback>
  </mc:AlternateContent>
  <p:timing>
    <p:tnLst>
      <p:par>
        <p:cTn id="122" dur="indefinite" restart="never" nodeType="tmRoot">
          <p:childTnLst>
            <p:seq>
              <p:cTn id="123" restart="whenNotActive" nodeType="interactiveSeq" fill="hold">
                <p:stCondLst>
                  <p:cond delay="0" evt="onClick">
                    <p:tgtEl>
                      <p:spTgt spid="133"/>
                    </p:tgtEl>
                  </p:cond>
                </p:stCondLst>
                <p:childTnLst>
                  <p:par>
                    <p:cTn id="124" fill="hold">
                      <p:stCondLst>
                        <p:cond delay="0" evt="onClick">
                          <p:tgtEl>
                            <p:spTgt spid="133"/>
                          </p:tgtEl>
                        </p:cond>
                      </p:stCondLst>
                      <p:childTnLst>
                        <p:par>
                          <p:cTn id="125" fill="hold">
                            <p:stCondLst>
                              <p:cond delay="0"/>
                            </p:stCondLst>
                            <p:childTnLst>
                              <p:par>
                                <p:cTn id="126" nodeType="clickEffect" fill="hold" presetClass="mediacall">
                                  <p:stCondLst>
                                    <p:cond delay="0"/>
                                  </p:stCondLst>
                                  <p:childTnLst>
                                    <p:cmd type="call" cmd="togglePause">
                                      <p:cBhvr>
                                        <p:cTn id="127" dur="1" fill="hold"/>
                                        <p:tgtEl>
                                          <p:spTgt spid="133"/>
                                        </p:tgtEl>
                                      </p:cBhvr>
                                    </p:cmd>
                                  </p:childTnLst>
                                </p:cTn>
                              </p:par>
                            </p:childTnLst>
                          </p:cTn>
                        </p:par>
                      </p:childTnLst>
                    </p:cTn>
                  </p:par>
                </p:childTnLst>
              </p:cTn>
              <p:prevCondLst>
                <p:cond evt="onPrev">
                  <p:tgtEl>
                    <p:sldTgt/>
                  </p:tgtEl>
                </p:cond>
              </p:prevCondLst>
              <p:nextCondLst>
                <p:cond evt="onNext">
                  <p:tgtEl>
                    <p:sldTgt/>
                  </p:tgtEl>
                </p:cond>
              </p:nextCondLst>
            </p:seq>
            <p:video>
              <p:cMediaNode>
                <p:cTn>
                  <p:stCondLst>
                    <p:cond delay="indefinite"/>
                  </p:stCondLst>
                </p:cTn>
                <p:tgtEl>
                  <p:spTgt spid="133"/>
                </p:tgtEl>
              </p:cMediaNode>
            </p:video>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Скругленная прямоугольная выноска 5"/>
          <p:cNvSpPr/>
          <p:nvPr/>
        </p:nvSpPr>
        <p:spPr>
          <a:xfrm>
            <a:off x="3276000" y="1995840"/>
            <a:ext cx="3583440" cy="2903760"/>
          </a:xfrm>
          <a:prstGeom prst="wedgeRoundRectCallout">
            <a:avLst>
              <a:gd name="adj1" fmla="val -79928"/>
              <a:gd name="adj2" fmla="val -42538"/>
              <a:gd name="adj3" fmla="val 16667"/>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ru-RU" sz="1600" spc="-1" strike="noStrike">
                <a:solidFill>
                  <a:srgbClr val="000000"/>
                </a:solidFill>
                <a:latin typeface="Comic Sans MS"/>
                <a:ea typeface="DejaVu Sans"/>
              </a:rPr>
              <a:t>26 квітня 1986 року </a:t>
            </a:r>
            <a:endParaRPr b="0" lang="uk-UA" sz="1600" spc="-1" strike="noStrike">
              <a:solidFill>
                <a:srgbClr val="000000"/>
              </a:solidFill>
              <a:latin typeface="Arial"/>
            </a:endParaRPr>
          </a:p>
          <a:p>
            <a:pPr>
              <a:lnSpc>
                <a:spcPct val="100000"/>
              </a:lnSpc>
            </a:pPr>
            <a:r>
              <a:rPr b="1" lang="ru-RU" sz="1600" spc="-1" strike="noStrike">
                <a:solidFill>
                  <a:srgbClr val="000000"/>
                </a:solidFill>
                <a:latin typeface="Comic Sans MS"/>
                <a:ea typeface="DejaVu Sans"/>
              </a:rPr>
              <a:t>о 1 годині 23 хвилини, коли всі спали, над четвертим реактором Чорнобильської атомної електростанції несподівано велетенське полум’я розірвало нічну темряву. Наша країна вперше відчула на собі таку грізну силу, як ядерна енергія, що вийшла з - під контролю.</a:t>
            </a:r>
            <a:endParaRPr b="0" lang="uk-UA" sz="1600" spc="-1" strike="noStrike">
              <a:solidFill>
                <a:srgbClr val="000000"/>
              </a:solidFill>
              <a:latin typeface="Arial"/>
            </a:endParaRPr>
          </a:p>
        </p:txBody>
      </p:sp>
      <p:sp>
        <p:nvSpPr>
          <p:cNvPr id="135" name="Скругленная прямоугольная выноска 7"/>
          <p:cNvSpPr/>
          <p:nvPr/>
        </p:nvSpPr>
        <p:spPr>
          <a:xfrm>
            <a:off x="5292000" y="483480"/>
            <a:ext cx="1727640" cy="1264320"/>
          </a:xfrm>
          <a:prstGeom prst="wedgeRoundRectCallout">
            <a:avLst>
              <a:gd name="adj1" fmla="val 71699"/>
              <a:gd name="adj2" fmla="val 99223"/>
              <a:gd name="adj3" fmla="val 16667"/>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ru-RU" sz="1600" spc="-1" strike="noStrike">
                <a:solidFill>
                  <a:srgbClr val="000000"/>
                </a:solidFill>
                <a:latin typeface="Comic Sans MS"/>
                <a:ea typeface="DejaVu Sans"/>
              </a:rPr>
              <a:t>Коли відбулася страшна трагедія на ЧАЕС?</a:t>
            </a:r>
            <a:endParaRPr b="0" lang="uk-UA" sz="1600" spc="-1" strike="noStrike">
              <a:solidFill>
                <a:srgbClr val="000000"/>
              </a:solidFill>
              <a:latin typeface="Arial"/>
            </a:endParaRPr>
          </a:p>
        </p:txBody>
      </p:sp>
      <p:pic>
        <p:nvPicPr>
          <p:cNvPr id="136" name="Рисунок 6" descr=""/>
          <p:cNvPicPr/>
          <p:nvPr/>
        </p:nvPicPr>
        <p:blipFill>
          <a:blip r:embed="rId1"/>
          <a:stretch/>
        </p:blipFill>
        <p:spPr>
          <a:xfrm flipH="1">
            <a:off x="5941080" y="1052280"/>
            <a:ext cx="4236840" cy="4236840"/>
          </a:xfrm>
          <a:prstGeom prst="rect">
            <a:avLst/>
          </a:prstGeom>
          <a:ln w="0">
            <a:noFill/>
          </a:ln>
          <a:effectLst>
            <a:glow rad="76320">
              <a:srgbClr val="ffffff">
                <a:alpha val="90000"/>
              </a:srgbClr>
            </a:glow>
            <a:outerShdw algn="ctr" dir="2700000" dist="35638" rotWithShape="0">
              <a:schemeClr val="bg2"/>
            </a:outerShdw>
          </a:effectLst>
        </p:spPr>
      </p:pic>
      <p:pic>
        <p:nvPicPr>
          <p:cNvPr id="137" name="Рисунок 11" descr=""/>
          <p:cNvPicPr/>
          <p:nvPr/>
        </p:nvPicPr>
        <p:blipFill>
          <a:blip r:embed="rId2"/>
          <a:stretch/>
        </p:blipFill>
        <p:spPr>
          <a:xfrm>
            <a:off x="-677880" y="740160"/>
            <a:ext cx="4402800" cy="4402800"/>
          </a:xfrm>
          <a:prstGeom prst="rect">
            <a:avLst/>
          </a:prstGeom>
          <a:ln w="0">
            <a:noFill/>
          </a:ln>
          <a:effectLst>
            <a:glow rad="76320">
              <a:srgbClr val="ffffff">
                <a:alpha val="90000"/>
              </a:srgbClr>
            </a:glow>
            <a:outerShdw algn="ctr" dir="2700000" dist="35638" rotWithShape="0">
              <a:schemeClr val="bg2"/>
            </a:outerShdw>
          </a:effectLst>
        </p:spPr>
      </p:pic>
      <p:pic>
        <p:nvPicPr>
          <p:cNvPr id="138" name="Picture 2" descr=""/>
          <p:cNvPicPr/>
          <p:nvPr/>
        </p:nvPicPr>
        <p:blipFill>
          <a:blip r:embed="rId3"/>
          <a:stretch/>
        </p:blipFill>
        <p:spPr>
          <a:xfrm>
            <a:off x="2123640" y="2151000"/>
            <a:ext cx="1304280" cy="1390680"/>
          </a:xfrm>
          <a:prstGeom prst="rect">
            <a:avLst/>
          </a:prstGeom>
          <a:ln w="0">
            <a:noFill/>
          </a:ln>
          <a:effectLst>
            <a:glow rad="76320">
              <a:srgbClr val="ffffff">
                <a:alpha val="90000"/>
              </a:srgbClr>
            </a:glow>
            <a:outerShdw algn="ctr" dir="2700000" dist="35638" rotWithShape="0">
              <a:schemeClr val="bg2"/>
            </a:outerShdw>
          </a:effectLst>
        </p:spPr>
      </p:pic>
    </p:spTree>
  </p:cSld>
  <mc:AlternateContent>
    <mc:Choice Requires="p14">
      <p:transition spd="slow" p14:dur="2000"/>
    </mc:Choice>
    <mc:Fallback>
      <p:transition spd="slow"/>
    </mc:Fallback>
  </mc:AlternateContent>
  <p:timing>
    <p:tnLst>
      <p:par>
        <p:cTn id="128" dur="indefinite" restart="never" nodeType="tmRoot">
          <p:childTnLst>
            <p:seq>
              <p:cTn id="129" dur="indefinite" nodeType="mainSeq">
                <p:childTnLst>
                  <p:par>
                    <p:cTn id="130" fill="hold">
                      <p:stCondLst>
                        <p:cond delay="0"/>
                      </p:stCondLst>
                      <p:childTnLst>
                        <p:par>
                          <p:cTn id="131" fill="hold">
                            <p:stCondLst>
                              <p:cond delay="0"/>
                            </p:stCondLst>
                            <p:childTnLst>
                              <p:par>
                                <p:cTn id="132" nodeType="withEffect" fill="hold" presetClass="emph" presetID="8" repeatCount="indefinite">
                                  <p:stCondLst>
                                    <p:cond delay="0"/>
                                  </p:stCondLst>
                                  <p:childTnLst>
                                    <p:animRot by="21600000">
                                      <p:cBhvr>
                                        <p:cTn id="133" dur="5000" fill="hold"/>
                                        <p:tgtEl>
                                          <p:spTgt spid="138"/>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Скругленная прямоугольная выноска 7"/>
          <p:cNvSpPr/>
          <p:nvPr/>
        </p:nvSpPr>
        <p:spPr>
          <a:xfrm>
            <a:off x="3060000" y="915480"/>
            <a:ext cx="2159640" cy="1439280"/>
          </a:xfrm>
          <a:prstGeom prst="wedgeRoundRectCallout">
            <a:avLst>
              <a:gd name="adj1" fmla="val 107629"/>
              <a:gd name="adj2" fmla="val 58069"/>
              <a:gd name="adj3" fmla="val 16667"/>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ru-RU" sz="1600" spc="-1" strike="noStrike">
                <a:solidFill>
                  <a:srgbClr val="000000"/>
                </a:solidFill>
                <a:latin typeface="Comic Sans MS"/>
                <a:ea typeface="DejaVu Sans"/>
              </a:rPr>
              <a:t>Хто найперший прибув на місце аварії?</a:t>
            </a:r>
            <a:endParaRPr b="0" lang="uk-UA" sz="1600" spc="-1" strike="noStrike">
              <a:solidFill>
                <a:srgbClr val="000000"/>
              </a:solidFill>
              <a:latin typeface="Arial"/>
            </a:endParaRPr>
          </a:p>
        </p:txBody>
      </p:sp>
      <p:pic>
        <p:nvPicPr>
          <p:cNvPr id="140" name="Рисунок 4" descr=""/>
          <p:cNvPicPr/>
          <p:nvPr/>
        </p:nvPicPr>
        <p:blipFill>
          <a:blip r:embed="rId1"/>
          <a:stretch/>
        </p:blipFill>
        <p:spPr>
          <a:xfrm flipH="1">
            <a:off x="5032800" y="1059480"/>
            <a:ext cx="4236840" cy="4236840"/>
          </a:xfrm>
          <a:prstGeom prst="rect">
            <a:avLst/>
          </a:prstGeom>
          <a:ln w="0">
            <a:noFill/>
          </a:ln>
          <a:effectLst>
            <a:glow rad="76320">
              <a:srgbClr val="ffffff">
                <a:alpha val="90000"/>
              </a:srgbClr>
            </a:glow>
            <a:outerShdw algn="ctr" dir="2700000" dist="35638" rotWithShape="0">
              <a:schemeClr val="bg2"/>
            </a:outerShdw>
          </a:effectLst>
        </p:spPr>
      </p:pic>
      <p:pic>
        <p:nvPicPr>
          <p:cNvPr id="141" name="Рисунок 2" descr=""/>
          <p:cNvPicPr/>
          <p:nvPr/>
        </p:nvPicPr>
        <p:blipFill>
          <a:blip r:embed="rId2"/>
          <a:stretch/>
        </p:blipFill>
        <p:spPr>
          <a:xfrm>
            <a:off x="1246680" y="699480"/>
            <a:ext cx="5184000" cy="5184000"/>
          </a:xfrm>
          <a:prstGeom prst="rect">
            <a:avLst/>
          </a:prstGeom>
          <a:ln w="0">
            <a:noFill/>
          </a:ln>
          <a:effectLst>
            <a:glow rad="76320">
              <a:srgbClr val="ffffff">
                <a:alpha val="90000"/>
              </a:srgbClr>
            </a:glow>
            <a:outerShdw algn="ctr" dir="2700000" dist="35638" rotWithShape="0">
              <a:schemeClr val="bg2"/>
            </a:outerShdw>
          </a:effectLst>
        </p:spPr>
      </p:pic>
      <p:pic>
        <p:nvPicPr>
          <p:cNvPr id="142" name="Рисунок 3" descr=""/>
          <p:cNvPicPr/>
          <p:nvPr/>
        </p:nvPicPr>
        <p:blipFill>
          <a:blip r:embed="rId3"/>
          <a:stretch/>
        </p:blipFill>
        <p:spPr>
          <a:xfrm>
            <a:off x="115560" y="2181240"/>
            <a:ext cx="2961720" cy="2961720"/>
          </a:xfrm>
          <a:prstGeom prst="rect">
            <a:avLst/>
          </a:prstGeom>
          <a:ln w="0">
            <a:noFill/>
          </a:ln>
          <a:effectLst>
            <a:glow rad="76320">
              <a:srgbClr val="ffffff">
                <a:alpha val="90000"/>
              </a:srgbClr>
            </a:glow>
            <a:outerShdw algn="ctr" dir="2700000" dist="35638" rotWithShape="0">
              <a:schemeClr val="bg2"/>
            </a:outerShdw>
          </a:effectLst>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3" name="Рисунок 1" descr=""/>
          <p:cNvPicPr/>
          <p:nvPr/>
        </p:nvPicPr>
        <p:blipFill>
          <a:blip r:embed="rId1"/>
          <a:stretch/>
        </p:blipFill>
        <p:spPr>
          <a:xfrm>
            <a:off x="4421160" y="0"/>
            <a:ext cx="5272560" cy="5272560"/>
          </a:xfrm>
          <a:prstGeom prst="rect">
            <a:avLst/>
          </a:prstGeom>
          <a:ln w="0">
            <a:noFill/>
          </a:ln>
        </p:spPr>
      </p:pic>
      <p:sp>
        <p:nvSpPr>
          <p:cNvPr id="144" name="Скругленная прямоугольная выноска 5"/>
          <p:cNvSpPr/>
          <p:nvPr/>
        </p:nvSpPr>
        <p:spPr>
          <a:xfrm>
            <a:off x="2211840" y="437040"/>
            <a:ext cx="4015800" cy="1772280"/>
          </a:xfrm>
          <a:prstGeom prst="wedgeRoundRectCallout">
            <a:avLst>
              <a:gd name="adj1" fmla="val -59287"/>
              <a:gd name="adj2" fmla="val 39355"/>
              <a:gd name="adj3" fmla="val 16667"/>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ru-RU" sz="1600" spc="-1" strike="noStrike">
                <a:solidFill>
                  <a:srgbClr val="000000"/>
                </a:solidFill>
                <a:latin typeface="Comic Sans MS"/>
                <a:ea typeface="DejaVu Sans"/>
              </a:rPr>
              <a:t>Першими до реактора через декілька секунд по тривозі прибули пожежники з охорони АЕС. Вони ринули у полум’я рятувати станцію і людей, не думаючи про себе, хоча добре усвідомлювали небезпеку.</a:t>
            </a:r>
            <a:endParaRPr b="0" lang="uk-UA" sz="1600" spc="-1" strike="noStrike">
              <a:solidFill>
                <a:srgbClr val="000000"/>
              </a:solidFill>
              <a:latin typeface="Arial"/>
            </a:endParaRPr>
          </a:p>
        </p:txBody>
      </p:sp>
      <p:pic>
        <p:nvPicPr>
          <p:cNvPr id="145" name="Рисунок 6" descr=""/>
          <p:cNvPicPr/>
          <p:nvPr/>
        </p:nvPicPr>
        <p:blipFill>
          <a:blip r:embed="rId2"/>
          <a:stretch/>
        </p:blipFill>
        <p:spPr>
          <a:xfrm>
            <a:off x="-1082160" y="680040"/>
            <a:ext cx="4475520" cy="4475520"/>
          </a:xfrm>
          <a:prstGeom prst="rect">
            <a:avLst/>
          </a:prstGeom>
          <a:ln w="0">
            <a:noFill/>
          </a:ln>
          <a:effectLst>
            <a:glow rad="76320">
              <a:srgbClr val="ffffff">
                <a:alpha val="90000"/>
              </a:srgbClr>
            </a:glow>
            <a:outerShdw algn="ctr" dir="2700000" dist="35638" rotWithShape="0">
              <a:schemeClr val="bg2"/>
            </a:outerShdw>
          </a:effectLst>
        </p:spPr>
      </p:pic>
      <p:pic>
        <p:nvPicPr>
          <p:cNvPr id="146" name="Picture 2" descr=""/>
          <p:cNvPicPr/>
          <p:nvPr/>
        </p:nvPicPr>
        <p:blipFill>
          <a:blip r:embed="rId3"/>
          <a:stretch/>
        </p:blipFill>
        <p:spPr>
          <a:xfrm>
            <a:off x="2057760" y="2222640"/>
            <a:ext cx="1304280" cy="1390680"/>
          </a:xfrm>
          <a:prstGeom prst="rect">
            <a:avLst/>
          </a:prstGeom>
          <a:ln w="0">
            <a:noFill/>
          </a:ln>
          <a:effectLst>
            <a:glow rad="76320">
              <a:srgbClr val="ffffff">
                <a:alpha val="90000"/>
              </a:srgbClr>
            </a:glow>
            <a:outerShdw algn="ctr" dir="2700000" dist="35638" rotWithShape="0">
              <a:schemeClr val="bg2"/>
            </a:outerShdw>
          </a:effectLst>
        </p:spPr>
      </p:pic>
    </p:spTree>
  </p:cSld>
  <mc:AlternateContent>
    <mc:Choice Requires="p14">
      <p:transition spd="slow" p14:dur="2000"/>
    </mc:Choice>
    <mc:Fallback>
      <p:transition spd="slow"/>
    </mc:Fallback>
  </mc:AlternateContent>
  <p:timing>
    <p:tnLst>
      <p:par>
        <p:cTn id="134" dur="indefinite" restart="never" nodeType="tmRoot">
          <p:childTnLst>
            <p:seq>
              <p:cTn id="135" dur="indefinite" nodeType="mainSeq">
                <p:childTnLst>
                  <p:par>
                    <p:cTn id="136" fill="hold">
                      <p:stCondLst>
                        <p:cond delay="0"/>
                      </p:stCondLst>
                      <p:childTnLst>
                        <p:par>
                          <p:cTn id="137" fill="hold">
                            <p:stCondLst>
                              <p:cond delay="0"/>
                            </p:stCondLst>
                            <p:childTnLst>
                              <p:par>
                                <p:cTn id="138" nodeType="withEffect" fill="hold" presetClass="emph" presetID="8" repeatCount="indefinite">
                                  <p:stCondLst>
                                    <p:cond delay="0"/>
                                  </p:stCondLst>
                                  <p:childTnLst>
                                    <p:animRot by="21600000">
                                      <p:cBhvr>
                                        <p:cTn id="139" dur="5000" fill="hold"/>
                                        <p:tgtEl>
                                          <p:spTgt spid="146"/>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Скругленная прямоугольная выноска 7"/>
          <p:cNvSpPr/>
          <p:nvPr/>
        </p:nvSpPr>
        <p:spPr>
          <a:xfrm>
            <a:off x="6732360" y="719640"/>
            <a:ext cx="2159640" cy="1439280"/>
          </a:xfrm>
          <a:prstGeom prst="wedgeRoundRectCallout">
            <a:avLst>
              <a:gd name="adj1" fmla="val -91217"/>
              <a:gd name="adj2" fmla="val 36659"/>
              <a:gd name="adj3" fmla="val 16667"/>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ru-RU" sz="1800" spc="-1" strike="noStrike">
                <a:solidFill>
                  <a:srgbClr val="000000"/>
                </a:solidFill>
                <a:latin typeface="Comic Sans MS"/>
                <a:ea typeface="DejaVu Sans"/>
              </a:rPr>
              <a:t>Яку роботу виконували медики під час аварії?</a:t>
            </a:r>
            <a:endParaRPr b="0" lang="uk-UA" sz="1800" spc="-1" strike="noStrike">
              <a:solidFill>
                <a:srgbClr val="000000"/>
              </a:solidFill>
              <a:latin typeface="Arial"/>
            </a:endParaRPr>
          </a:p>
        </p:txBody>
      </p:sp>
      <p:pic>
        <p:nvPicPr>
          <p:cNvPr id="148" name="Рисунок 5" descr=""/>
          <p:cNvPicPr/>
          <p:nvPr/>
        </p:nvPicPr>
        <p:blipFill>
          <a:blip r:embed="rId1"/>
          <a:stretch/>
        </p:blipFill>
        <p:spPr>
          <a:xfrm flipH="1">
            <a:off x="3420720" y="1595880"/>
            <a:ext cx="3599640" cy="3599640"/>
          </a:xfrm>
          <a:prstGeom prst="rect">
            <a:avLst/>
          </a:prstGeom>
          <a:ln w="0">
            <a:noFill/>
          </a:ln>
          <a:effectLst>
            <a:glow rad="76320">
              <a:srgbClr val="ffffff">
                <a:alpha val="90000"/>
              </a:srgbClr>
            </a:glow>
            <a:outerShdw algn="ctr" dir="2700000" dist="35638" rotWithShape="0">
              <a:schemeClr val="bg2"/>
            </a:outerShdw>
          </a:effectLst>
        </p:spPr>
      </p:pic>
      <p:pic>
        <p:nvPicPr>
          <p:cNvPr id="149" name="Рисунок 2" descr=""/>
          <p:cNvPicPr/>
          <p:nvPr/>
        </p:nvPicPr>
        <p:blipFill>
          <a:blip r:embed="rId2"/>
          <a:stretch/>
        </p:blipFill>
        <p:spPr>
          <a:xfrm flipH="1">
            <a:off x="-5400" y="370800"/>
            <a:ext cx="4761720" cy="4761720"/>
          </a:xfrm>
          <a:prstGeom prst="rect">
            <a:avLst/>
          </a:prstGeom>
          <a:ln w="0">
            <a:noFill/>
          </a:ln>
          <a:effectLst>
            <a:glow rad="76320">
              <a:srgbClr val="ffffff">
                <a:alpha val="90000"/>
              </a:srgbClr>
            </a:glow>
            <a:outerShdw algn="ctr" dir="2700000" dist="35638" rotWithShape="0">
              <a:schemeClr val="bg2"/>
            </a:outerShdw>
          </a:effectLst>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 name="Скругленная прямоугольная выноска 5"/>
          <p:cNvSpPr/>
          <p:nvPr/>
        </p:nvSpPr>
        <p:spPr>
          <a:xfrm>
            <a:off x="899640" y="401040"/>
            <a:ext cx="4463640" cy="2519640"/>
          </a:xfrm>
          <a:prstGeom prst="wedgeRoundRectCallout">
            <a:avLst>
              <a:gd name="adj1" fmla="val 66090"/>
              <a:gd name="adj2" fmla="val 18203"/>
              <a:gd name="adj3" fmla="val 16667"/>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ru-RU" sz="1800" spc="-1" strike="noStrike">
                <a:solidFill>
                  <a:srgbClr val="000000"/>
                </a:solidFill>
                <a:latin typeface="Comic Sans MS"/>
                <a:ea typeface="DejaVu Sans"/>
              </a:rPr>
              <a:t>Надавали першу медичну допомогу, визначали межі часу перебування в радіоактивній зоні. Медики працювали цілодобово. За першу добу після аварії лікарі зробили близько тисячі аналізів і оглядів хворих, тяжкохворих відвозили в спеціальні клініки.</a:t>
            </a:r>
            <a:endParaRPr b="0" lang="uk-UA" sz="1800" spc="-1" strike="noStrike">
              <a:solidFill>
                <a:srgbClr val="000000"/>
              </a:solidFill>
              <a:latin typeface="Arial"/>
            </a:endParaRPr>
          </a:p>
        </p:txBody>
      </p:sp>
      <p:pic>
        <p:nvPicPr>
          <p:cNvPr id="151" name="Рисунок 3" descr=""/>
          <p:cNvPicPr/>
          <p:nvPr/>
        </p:nvPicPr>
        <p:blipFill>
          <a:blip r:embed="rId1"/>
          <a:stretch/>
        </p:blipFill>
        <p:spPr>
          <a:xfrm>
            <a:off x="3780000" y="401040"/>
            <a:ext cx="4761720" cy="4761720"/>
          </a:xfrm>
          <a:prstGeom prst="rect">
            <a:avLst/>
          </a:prstGeom>
          <a:ln w="0">
            <a:noFill/>
          </a:ln>
          <a:effectLst>
            <a:glow rad="76320">
              <a:srgbClr val="ffffff">
                <a:alpha val="90000"/>
              </a:srgbClr>
            </a:glow>
            <a:outerShdw algn="ctr" dir="2700000" dist="35638" rotWithShape="0">
              <a:schemeClr val="bg2"/>
            </a:outerShdw>
          </a:effectLst>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2" name="Скругленная прямоугольная выноска 3"/>
          <p:cNvSpPr/>
          <p:nvPr/>
        </p:nvSpPr>
        <p:spPr>
          <a:xfrm>
            <a:off x="3688200" y="1059480"/>
            <a:ext cx="4195440" cy="2159640"/>
          </a:xfrm>
          <a:prstGeom prst="wedgeRoundRectCallout">
            <a:avLst>
              <a:gd name="adj1" fmla="val -78469"/>
              <a:gd name="adj2" fmla="val -5942"/>
              <a:gd name="adj3" fmla="val 16667"/>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uk-UA" sz="1800" spc="-1" strike="noStrike">
                <a:solidFill>
                  <a:srgbClr val="000000"/>
                </a:solidFill>
                <a:latin typeface="Comic Sans MS"/>
                <a:ea typeface="DejaVu Sans"/>
              </a:rPr>
              <a:t>До Чорнобиля спрямовують сотні тисяч пожежників, правоохоронців, добровольців і навіть мобілізованих. Основне завдання – загасити реактор і зібрати розкидані навколо шматки ядерного палива. </a:t>
            </a:r>
            <a:endParaRPr b="0" lang="uk-UA" sz="1800" spc="-1" strike="noStrike">
              <a:solidFill>
                <a:srgbClr val="000000"/>
              </a:solidFill>
              <a:latin typeface="Arial"/>
            </a:endParaRPr>
          </a:p>
        </p:txBody>
      </p:sp>
      <p:pic>
        <p:nvPicPr>
          <p:cNvPr id="153" name="Рисунок 5" descr=""/>
          <p:cNvPicPr/>
          <p:nvPr/>
        </p:nvPicPr>
        <p:blipFill>
          <a:blip r:embed="rId1"/>
          <a:stretch/>
        </p:blipFill>
        <p:spPr>
          <a:xfrm>
            <a:off x="-756720" y="667080"/>
            <a:ext cx="4475520" cy="4475520"/>
          </a:xfrm>
          <a:prstGeom prst="rect">
            <a:avLst/>
          </a:prstGeom>
          <a:ln w="0">
            <a:noFill/>
          </a:ln>
          <a:effectLst>
            <a:glow rad="76320">
              <a:srgbClr val="ffffff">
                <a:alpha val="90000"/>
              </a:srgbClr>
            </a:glow>
            <a:outerShdw algn="ctr" dir="2700000" dist="35638" rotWithShape="0">
              <a:schemeClr val="bg2"/>
            </a:outerShdw>
          </a:effectLst>
        </p:spPr>
      </p:pic>
      <p:pic>
        <p:nvPicPr>
          <p:cNvPr id="154" name="Picture 2" descr=""/>
          <p:cNvPicPr/>
          <p:nvPr/>
        </p:nvPicPr>
        <p:blipFill>
          <a:blip r:embed="rId2"/>
          <a:stretch/>
        </p:blipFill>
        <p:spPr>
          <a:xfrm>
            <a:off x="2383200" y="2209680"/>
            <a:ext cx="1304280" cy="1390680"/>
          </a:xfrm>
          <a:prstGeom prst="rect">
            <a:avLst/>
          </a:prstGeom>
          <a:ln w="0">
            <a:noFill/>
          </a:ln>
          <a:effectLst>
            <a:glow rad="76320">
              <a:srgbClr val="ffffff">
                <a:alpha val="90000"/>
              </a:srgbClr>
            </a:glow>
            <a:outerShdw algn="ctr" dir="2700000" dist="35638" rotWithShape="0">
              <a:schemeClr val="bg2"/>
            </a:outerShdw>
          </a:effectLst>
        </p:spPr>
      </p:pic>
    </p:spTree>
  </p:cSld>
  <mc:AlternateContent>
    <mc:Choice Requires="p14">
      <p:transition spd="slow" p14:dur="2000"/>
    </mc:Choice>
    <mc:Fallback>
      <p:transition spd="slow"/>
    </mc:Fallback>
  </mc:AlternateContent>
  <p:timing>
    <p:tnLst>
      <p:par>
        <p:cTn id="140" dur="indefinite" restart="never" nodeType="tmRoot">
          <p:childTnLst>
            <p:seq>
              <p:cTn id="141" dur="indefinite" nodeType="mainSeq">
                <p:childTnLst>
                  <p:par>
                    <p:cTn id="142" fill="hold">
                      <p:stCondLst>
                        <p:cond delay="0"/>
                      </p:stCondLst>
                      <p:childTnLst>
                        <p:par>
                          <p:cTn id="143" fill="hold">
                            <p:stCondLst>
                              <p:cond delay="0"/>
                            </p:stCondLst>
                            <p:childTnLst>
                              <p:par>
                                <p:cTn id="144" nodeType="withEffect" fill="hold" presetClass="emph" presetID="8" repeatCount="indefinite">
                                  <p:stCondLst>
                                    <p:cond delay="0"/>
                                  </p:stCondLst>
                                  <p:childTnLst>
                                    <p:animRot by="21600000">
                                      <p:cBhvr>
                                        <p:cTn id="145" dur="5000" fill="hold"/>
                                        <p:tgtEl>
                                          <p:spTgt spid="154"/>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Скругленный прямоугольник 1"/>
          <p:cNvSpPr/>
          <p:nvPr/>
        </p:nvSpPr>
        <p:spPr>
          <a:xfrm>
            <a:off x="3060000" y="139320"/>
            <a:ext cx="5570280" cy="631440"/>
          </a:xfrm>
          <a:prstGeom prst="roundRect">
            <a:avLst>
              <a:gd name="adj" fmla="val 16667"/>
            </a:avLst>
          </a:prstGeom>
          <a:gradFill rotWithShape="0">
            <a:gsLst>
              <a:gs pos="0">
                <a:srgbClr val="779637"/>
              </a:gs>
              <a:gs pos="100000">
                <a:srgbClr val="9bc348"/>
              </a:gs>
            </a:gsLst>
            <a:lin ang="16200000"/>
          </a:gradFill>
          <a:ln>
            <a:solidFill>
              <a:srgbClr val="98b855"/>
            </a:solidFill>
            <a:round/>
          </a:ln>
          <a:effectLst>
            <a:outerShdw blurRad="39960" dir="5400000" dist="23040" rotWithShape="0">
              <a:srgbClr val="000000">
                <a:alpha val="35000"/>
              </a:srgbClr>
            </a:outerShdw>
          </a:effectLst>
        </p:spPr>
        <p:style>
          <a:lnRef idx="1">
            <a:schemeClr val="accent3"/>
          </a:lnRef>
          <a:fillRef idx="3">
            <a:schemeClr val="accent3"/>
          </a:fillRef>
          <a:effectRef idx="2">
            <a:schemeClr val="accent3"/>
          </a:effectRef>
          <a:fontRef idx="minor"/>
        </p:style>
        <p:txBody>
          <a:bodyPr lIns="45720" rIns="45720" tIns="23040" bIns="23040" anchor="ctr">
            <a:noAutofit/>
          </a:bodyPr>
          <a:p>
            <a:pPr algn="ctr">
              <a:lnSpc>
                <a:spcPct val="100000"/>
              </a:lnSpc>
            </a:pPr>
            <a:r>
              <a:rPr b="1" lang="ru-RU" sz="2400" spc="-1" strike="noStrike">
                <a:solidFill>
                  <a:srgbClr val="ffffff"/>
                </a:solidFill>
                <a:latin typeface="Comic Sans MS"/>
                <a:ea typeface="DejaVu Sans"/>
              </a:rPr>
              <a:t>ЛІКВІДАТОРИ ЯКІ ВОНИ?</a:t>
            </a:r>
            <a:endParaRPr b="0" lang="uk-UA" sz="2400" spc="-1" strike="noStrike">
              <a:solidFill>
                <a:srgbClr val="000000"/>
              </a:solidFill>
              <a:latin typeface="Arial"/>
            </a:endParaRPr>
          </a:p>
        </p:txBody>
      </p:sp>
      <p:sp>
        <p:nvSpPr>
          <p:cNvPr id="156" name="Скругленный прямоугольник 13"/>
          <p:cNvSpPr/>
          <p:nvPr/>
        </p:nvSpPr>
        <p:spPr>
          <a:xfrm>
            <a:off x="4068000" y="1495800"/>
            <a:ext cx="1074240" cy="446040"/>
          </a:xfrm>
          <a:prstGeom prst="roundRect">
            <a:avLst>
              <a:gd name="adj" fmla="val 16667"/>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uk-UA" sz="1600" spc="-1" strike="noStrike">
                <a:solidFill>
                  <a:srgbClr val="000000"/>
                </a:solidFill>
                <a:latin typeface="Comic Sans MS"/>
                <a:ea typeface="DejaVu Sans"/>
              </a:rPr>
              <a:t>МУЖНІ</a:t>
            </a:r>
            <a:endParaRPr b="0" lang="uk-UA" sz="1600" spc="-1" strike="noStrike">
              <a:solidFill>
                <a:srgbClr val="000000"/>
              </a:solidFill>
              <a:latin typeface="Arial"/>
            </a:endParaRPr>
          </a:p>
        </p:txBody>
      </p:sp>
      <p:sp>
        <p:nvSpPr>
          <p:cNvPr id="157" name="Скругленный прямоугольник 15"/>
          <p:cNvSpPr/>
          <p:nvPr/>
        </p:nvSpPr>
        <p:spPr>
          <a:xfrm>
            <a:off x="4757400" y="917280"/>
            <a:ext cx="1889640" cy="519120"/>
          </a:xfrm>
          <a:prstGeom prst="roundRect">
            <a:avLst>
              <a:gd name="adj" fmla="val 16667"/>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uk-UA" sz="1600" spc="-1" strike="noStrike">
                <a:solidFill>
                  <a:srgbClr val="000000"/>
                </a:solidFill>
                <a:latin typeface="Comic Sans MS"/>
                <a:ea typeface="DejaVu Sans"/>
              </a:rPr>
              <a:t>САМОВІДДАНІ</a:t>
            </a:r>
            <a:endParaRPr b="0" lang="uk-UA" sz="1600" spc="-1" strike="noStrike">
              <a:solidFill>
                <a:srgbClr val="000000"/>
              </a:solidFill>
              <a:latin typeface="Arial"/>
            </a:endParaRPr>
          </a:p>
        </p:txBody>
      </p:sp>
      <p:sp>
        <p:nvSpPr>
          <p:cNvPr id="158" name="Скругленный прямоугольник 17"/>
          <p:cNvSpPr/>
          <p:nvPr/>
        </p:nvSpPr>
        <p:spPr>
          <a:xfrm>
            <a:off x="3484080" y="3867840"/>
            <a:ext cx="2113920" cy="476640"/>
          </a:xfrm>
          <a:prstGeom prst="roundRect">
            <a:avLst>
              <a:gd name="adj" fmla="val 16667"/>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uk-UA" sz="1600" spc="-1" strike="noStrike">
                <a:solidFill>
                  <a:srgbClr val="000000"/>
                </a:solidFill>
                <a:latin typeface="Comic Sans MS"/>
                <a:ea typeface="DejaVu Sans"/>
              </a:rPr>
              <a:t>ПРОФЕСІОНАЛИ</a:t>
            </a:r>
            <a:endParaRPr b="0" lang="uk-UA" sz="1600" spc="-1" strike="noStrike">
              <a:solidFill>
                <a:srgbClr val="000000"/>
              </a:solidFill>
              <a:latin typeface="Arial"/>
            </a:endParaRPr>
          </a:p>
        </p:txBody>
      </p:sp>
      <p:sp>
        <p:nvSpPr>
          <p:cNvPr id="159" name="Скругленный прямоугольник 12"/>
          <p:cNvSpPr/>
          <p:nvPr/>
        </p:nvSpPr>
        <p:spPr>
          <a:xfrm>
            <a:off x="4257720" y="4530240"/>
            <a:ext cx="1513080" cy="476640"/>
          </a:xfrm>
          <a:prstGeom prst="roundRect">
            <a:avLst>
              <a:gd name="adj" fmla="val 16667"/>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uk-UA" sz="1600" spc="-1" strike="noStrike">
                <a:solidFill>
                  <a:srgbClr val="000000"/>
                </a:solidFill>
                <a:latin typeface="Comic Sans MS"/>
                <a:ea typeface="DejaVu Sans"/>
              </a:rPr>
              <a:t>ВІДВАЖНІ</a:t>
            </a:r>
            <a:endParaRPr b="0" lang="uk-UA" sz="1600" spc="-1" strike="noStrike">
              <a:solidFill>
                <a:srgbClr val="000000"/>
              </a:solidFill>
              <a:latin typeface="Arial"/>
            </a:endParaRPr>
          </a:p>
        </p:txBody>
      </p:sp>
      <p:sp>
        <p:nvSpPr>
          <p:cNvPr id="160" name="Скругленный прямоугольник 14"/>
          <p:cNvSpPr/>
          <p:nvPr/>
        </p:nvSpPr>
        <p:spPr>
          <a:xfrm>
            <a:off x="3780000" y="2211840"/>
            <a:ext cx="1172880" cy="476640"/>
          </a:xfrm>
          <a:prstGeom prst="roundRect">
            <a:avLst>
              <a:gd name="adj" fmla="val 16667"/>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uk-UA" sz="1600" spc="-1" strike="noStrike">
                <a:solidFill>
                  <a:srgbClr val="000000"/>
                </a:solidFill>
                <a:latin typeface="Comic Sans MS"/>
                <a:ea typeface="DejaVu Sans"/>
              </a:rPr>
              <a:t>ГЕРОЇ</a:t>
            </a:r>
            <a:endParaRPr b="0" lang="uk-UA" sz="1600" spc="-1" strike="noStrike">
              <a:solidFill>
                <a:srgbClr val="000000"/>
              </a:solidFill>
              <a:latin typeface="Arial"/>
            </a:endParaRPr>
          </a:p>
        </p:txBody>
      </p:sp>
      <p:sp>
        <p:nvSpPr>
          <p:cNvPr id="161" name="Скругленный прямоугольник 16"/>
          <p:cNvSpPr/>
          <p:nvPr/>
        </p:nvSpPr>
        <p:spPr>
          <a:xfrm>
            <a:off x="3461400" y="2967840"/>
            <a:ext cx="1491480" cy="481320"/>
          </a:xfrm>
          <a:prstGeom prst="roundRect">
            <a:avLst>
              <a:gd name="adj" fmla="val 16667"/>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uk-UA" sz="1600" spc="-1" strike="noStrike">
                <a:solidFill>
                  <a:srgbClr val="000000"/>
                </a:solidFill>
                <a:latin typeface="Comic Sans MS"/>
                <a:ea typeface="DejaVu Sans"/>
              </a:rPr>
              <a:t>ПАТРІОТИ</a:t>
            </a:r>
            <a:endParaRPr b="0" lang="uk-UA" sz="1600" spc="-1" strike="noStrike">
              <a:solidFill>
                <a:srgbClr val="000000"/>
              </a:solidFill>
              <a:latin typeface="Arial"/>
            </a:endParaRPr>
          </a:p>
        </p:txBody>
      </p:sp>
      <p:pic>
        <p:nvPicPr>
          <p:cNvPr id="162" name="Рисунок 10" descr=""/>
          <p:cNvPicPr/>
          <p:nvPr/>
        </p:nvPicPr>
        <p:blipFill>
          <a:blip r:embed="rId1"/>
          <a:stretch/>
        </p:blipFill>
        <p:spPr>
          <a:xfrm flipH="1">
            <a:off x="-340200" y="1563480"/>
            <a:ext cx="3569040" cy="3569040"/>
          </a:xfrm>
          <a:prstGeom prst="rect">
            <a:avLst/>
          </a:prstGeom>
          <a:ln w="0">
            <a:noFill/>
          </a:ln>
          <a:effectLst>
            <a:glow rad="76320">
              <a:srgbClr val="ffffff">
                <a:alpha val="90000"/>
              </a:srgbClr>
            </a:glow>
            <a:outerShdw algn="ctr" dir="2700000" dist="35638" rotWithShape="0">
              <a:schemeClr val="bg2"/>
            </a:outerShdw>
          </a:effectLst>
        </p:spPr>
      </p:pic>
      <p:pic>
        <p:nvPicPr>
          <p:cNvPr id="163" name="Рисунок 2" descr=""/>
          <p:cNvPicPr/>
          <p:nvPr/>
        </p:nvPicPr>
        <p:blipFill>
          <a:blip r:embed="rId2"/>
          <a:stretch/>
        </p:blipFill>
        <p:spPr>
          <a:xfrm>
            <a:off x="4908600" y="917280"/>
            <a:ext cx="4227120" cy="4227120"/>
          </a:xfrm>
          <a:prstGeom prst="rect">
            <a:avLst/>
          </a:prstGeom>
          <a:ln w="0">
            <a:noFill/>
          </a:ln>
          <a:effectLst>
            <a:glow rad="76320">
              <a:srgbClr val="ffffff">
                <a:alpha val="90000"/>
              </a:srgbClr>
            </a:glow>
            <a:outerShdw algn="ctr" dir="2700000" dist="35638" rotWithShape="0">
              <a:schemeClr val="bg2"/>
            </a:outerShdw>
          </a:effectLst>
        </p:spPr>
      </p:pic>
    </p:spTree>
  </p:cSld>
  <mc:AlternateContent>
    <mc:Choice Requires="p14">
      <p:transition spd="slow" p14:dur="2000"/>
    </mc:Choice>
    <mc:Fallback>
      <p:transition spd="slow"/>
    </mc:Fallback>
  </mc:AlternateContent>
  <p:timing>
    <p:tnLst>
      <p:par>
        <p:cTn id="146" dur="indefinite" restart="never" nodeType="tmRoot">
          <p:childTnLst>
            <p:seq>
              <p:cTn id="147" dur="indefinite" nodeType="mainSeq">
                <p:childTnLst>
                  <p:par>
                    <p:cTn id="148" fill="hold">
                      <p:stCondLst>
                        <p:cond delay="indefinite"/>
                      </p:stCondLst>
                      <p:childTnLst>
                        <p:par>
                          <p:cTn id="149" fill="hold">
                            <p:stCondLst>
                              <p:cond delay="0"/>
                            </p:stCondLst>
                            <p:childTnLst>
                              <p:par>
                                <p:cTn id="150" nodeType="clickEffect" fill="hold" presetClass="entr" presetID="22" presetSubtype="8">
                                  <p:stCondLst>
                                    <p:cond delay="0"/>
                                  </p:stCondLst>
                                  <p:childTnLst>
                                    <p:set>
                                      <p:cBhvr>
                                        <p:cTn id="151" dur="1" fill="hold">
                                          <p:stCondLst>
                                            <p:cond delay="0"/>
                                          </p:stCondLst>
                                        </p:cTn>
                                        <p:tgtEl>
                                          <p:spTgt spid="157"/>
                                        </p:tgtEl>
                                        <p:attrNameLst>
                                          <p:attrName>style.visibility</p:attrName>
                                        </p:attrNameLst>
                                      </p:cBhvr>
                                      <p:to>
                                        <p:strVal val="visible"/>
                                      </p:to>
                                    </p:set>
                                    <p:animEffect filter="wipe(left)" transition="in">
                                      <p:cBhvr additive="repl">
                                        <p:cTn id="152" dur="500"/>
                                        <p:tgtEl>
                                          <p:spTgt spid="157"/>
                                        </p:tgtEl>
                                      </p:cBhvr>
                                    </p:animEffect>
                                    <p:audio isNarration="0">
                                      <p:cMediaNode showWhenStopped="1">
                                        <p:cTn>
                                          <p:stCondLst>
                                            <p:cond delay="0" evt="begin">
                                              <p:tn val="150"/>
                                            </p:cond>
                                          </p:stCondLst>
                                          <p:endCondLst>
                                            <p:cond delay="0" evt="onStopAudio"/>
                                          </p:endCondLst>
                                        </p:cTn>
                                        <p:tgtEl>
                                          <p:sndTgt r:embed="rId3" name="audio2.wav"/>
                                        </p:tgtEl>
                                      </p:cMediaNode>
                                    </p:audio>
                                  </p:childTnLst>
                                </p:cTn>
                              </p:par>
                            </p:childTnLst>
                          </p:cTn>
                        </p:par>
                      </p:childTnLst>
                    </p:cTn>
                  </p:par>
                  <p:par>
                    <p:cTn id="153" fill="hold">
                      <p:stCondLst>
                        <p:cond delay="indefinite"/>
                      </p:stCondLst>
                      <p:childTnLst>
                        <p:par>
                          <p:cTn id="154" fill="hold">
                            <p:stCondLst>
                              <p:cond delay="0"/>
                            </p:stCondLst>
                            <p:childTnLst>
                              <p:par>
                                <p:cTn id="155" nodeType="clickEffect" fill="hold" presetClass="entr" presetID="22" presetSubtype="8">
                                  <p:stCondLst>
                                    <p:cond delay="0"/>
                                  </p:stCondLst>
                                  <p:childTnLst>
                                    <p:set>
                                      <p:cBhvr>
                                        <p:cTn id="156" dur="1" fill="hold">
                                          <p:stCondLst>
                                            <p:cond delay="0"/>
                                          </p:stCondLst>
                                        </p:cTn>
                                        <p:tgtEl>
                                          <p:spTgt spid="156"/>
                                        </p:tgtEl>
                                        <p:attrNameLst>
                                          <p:attrName>style.visibility</p:attrName>
                                        </p:attrNameLst>
                                      </p:cBhvr>
                                      <p:to>
                                        <p:strVal val="visible"/>
                                      </p:to>
                                    </p:set>
                                    <p:animEffect filter="wipe(left)" transition="in">
                                      <p:cBhvr additive="repl">
                                        <p:cTn id="157" dur="500"/>
                                        <p:tgtEl>
                                          <p:spTgt spid="156"/>
                                        </p:tgtEl>
                                      </p:cBhvr>
                                    </p:animEffect>
                                    <p:audio isNarration="0">
                                      <p:cMediaNode showWhenStopped="1">
                                        <p:cTn>
                                          <p:stCondLst>
                                            <p:cond delay="0" evt="begin">
                                              <p:tn val="155"/>
                                            </p:cond>
                                          </p:stCondLst>
                                          <p:endCondLst>
                                            <p:cond delay="0" evt="onStopAudio"/>
                                          </p:endCondLst>
                                        </p:cTn>
                                        <p:tgtEl>
                                          <p:sndTgt r:embed="rId4" name="audio2.wav"/>
                                        </p:tgtEl>
                                      </p:cMediaNode>
                                    </p:audio>
                                  </p:childTnLst>
                                </p:cTn>
                              </p:par>
                            </p:childTnLst>
                          </p:cTn>
                        </p:par>
                      </p:childTnLst>
                    </p:cTn>
                  </p:par>
                  <p:par>
                    <p:cTn id="158" fill="hold">
                      <p:stCondLst>
                        <p:cond delay="indefinite"/>
                      </p:stCondLst>
                      <p:childTnLst>
                        <p:par>
                          <p:cTn id="159" fill="hold">
                            <p:stCondLst>
                              <p:cond delay="0"/>
                            </p:stCondLst>
                            <p:childTnLst>
                              <p:par>
                                <p:cTn id="160" nodeType="clickEffect" fill="hold" presetClass="entr" presetID="22" presetSubtype="8">
                                  <p:stCondLst>
                                    <p:cond delay="0"/>
                                  </p:stCondLst>
                                  <p:childTnLst>
                                    <p:set>
                                      <p:cBhvr>
                                        <p:cTn id="161" dur="1" fill="hold">
                                          <p:stCondLst>
                                            <p:cond delay="0"/>
                                          </p:stCondLst>
                                        </p:cTn>
                                        <p:tgtEl>
                                          <p:spTgt spid="160"/>
                                        </p:tgtEl>
                                        <p:attrNameLst>
                                          <p:attrName>style.visibility</p:attrName>
                                        </p:attrNameLst>
                                      </p:cBhvr>
                                      <p:to>
                                        <p:strVal val="visible"/>
                                      </p:to>
                                    </p:set>
                                    <p:animEffect filter="wipe(left)" transition="in">
                                      <p:cBhvr additive="repl">
                                        <p:cTn id="162" dur="500"/>
                                        <p:tgtEl>
                                          <p:spTgt spid="160"/>
                                        </p:tgtEl>
                                      </p:cBhvr>
                                    </p:animEffect>
                                    <p:audio isNarration="0">
                                      <p:cMediaNode showWhenStopped="1">
                                        <p:cTn>
                                          <p:stCondLst>
                                            <p:cond delay="0" evt="begin">
                                              <p:tn val="160"/>
                                            </p:cond>
                                          </p:stCondLst>
                                          <p:endCondLst>
                                            <p:cond delay="0" evt="onStopAudio"/>
                                          </p:endCondLst>
                                        </p:cTn>
                                        <p:tgtEl>
                                          <p:sndTgt r:embed="rId5" name="audio2.wav"/>
                                        </p:tgtEl>
                                      </p:cMediaNode>
                                    </p:audio>
                                  </p:childTnLst>
                                </p:cTn>
                              </p:par>
                            </p:childTnLst>
                          </p:cTn>
                        </p:par>
                      </p:childTnLst>
                    </p:cTn>
                  </p:par>
                  <p:par>
                    <p:cTn id="163" fill="hold">
                      <p:stCondLst>
                        <p:cond delay="indefinite"/>
                      </p:stCondLst>
                      <p:childTnLst>
                        <p:par>
                          <p:cTn id="164" fill="hold">
                            <p:stCondLst>
                              <p:cond delay="0"/>
                            </p:stCondLst>
                            <p:childTnLst>
                              <p:par>
                                <p:cTn id="165" nodeType="clickEffect" fill="hold" presetClass="entr" presetID="22" presetSubtype="8">
                                  <p:stCondLst>
                                    <p:cond delay="0"/>
                                  </p:stCondLst>
                                  <p:childTnLst>
                                    <p:set>
                                      <p:cBhvr>
                                        <p:cTn id="166" dur="1" fill="hold">
                                          <p:stCondLst>
                                            <p:cond delay="0"/>
                                          </p:stCondLst>
                                        </p:cTn>
                                        <p:tgtEl>
                                          <p:spTgt spid="161"/>
                                        </p:tgtEl>
                                        <p:attrNameLst>
                                          <p:attrName>style.visibility</p:attrName>
                                        </p:attrNameLst>
                                      </p:cBhvr>
                                      <p:to>
                                        <p:strVal val="visible"/>
                                      </p:to>
                                    </p:set>
                                    <p:animEffect filter="wipe(left)" transition="in">
                                      <p:cBhvr additive="repl">
                                        <p:cTn id="167" dur="500"/>
                                        <p:tgtEl>
                                          <p:spTgt spid="161"/>
                                        </p:tgtEl>
                                      </p:cBhvr>
                                    </p:animEffect>
                                    <p:audio isNarration="0">
                                      <p:cMediaNode showWhenStopped="1">
                                        <p:cTn>
                                          <p:stCondLst>
                                            <p:cond delay="0" evt="begin">
                                              <p:tn val="165"/>
                                            </p:cond>
                                          </p:stCondLst>
                                          <p:endCondLst>
                                            <p:cond delay="0" evt="onStopAudio"/>
                                          </p:endCondLst>
                                        </p:cTn>
                                        <p:tgtEl>
                                          <p:sndTgt r:embed="rId6" name="audio2.wav"/>
                                        </p:tgtEl>
                                      </p:cMediaNode>
                                    </p:audio>
                                  </p:childTnLst>
                                </p:cTn>
                              </p:par>
                            </p:childTnLst>
                          </p:cTn>
                        </p:par>
                      </p:childTnLst>
                    </p:cTn>
                  </p:par>
                  <p:par>
                    <p:cTn id="168" fill="hold">
                      <p:stCondLst>
                        <p:cond delay="indefinite"/>
                      </p:stCondLst>
                      <p:childTnLst>
                        <p:par>
                          <p:cTn id="169" fill="hold">
                            <p:stCondLst>
                              <p:cond delay="0"/>
                            </p:stCondLst>
                            <p:childTnLst>
                              <p:par>
                                <p:cTn id="170" nodeType="clickEffect" fill="hold" presetClass="entr" presetID="22" presetSubtype="8">
                                  <p:stCondLst>
                                    <p:cond delay="0"/>
                                  </p:stCondLst>
                                  <p:childTnLst>
                                    <p:set>
                                      <p:cBhvr>
                                        <p:cTn id="171" dur="1" fill="hold">
                                          <p:stCondLst>
                                            <p:cond delay="0"/>
                                          </p:stCondLst>
                                        </p:cTn>
                                        <p:tgtEl>
                                          <p:spTgt spid="158"/>
                                        </p:tgtEl>
                                        <p:attrNameLst>
                                          <p:attrName>style.visibility</p:attrName>
                                        </p:attrNameLst>
                                      </p:cBhvr>
                                      <p:to>
                                        <p:strVal val="visible"/>
                                      </p:to>
                                    </p:set>
                                    <p:animEffect filter="wipe(left)" transition="in">
                                      <p:cBhvr additive="repl">
                                        <p:cTn id="172" dur="500"/>
                                        <p:tgtEl>
                                          <p:spTgt spid="158"/>
                                        </p:tgtEl>
                                      </p:cBhvr>
                                    </p:animEffect>
                                    <p:audio isNarration="0">
                                      <p:cMediaNode showWhenStopped="1">
                                        <p:cTn>
                                          <p:stCondLst>
                                            <p:cond delay="0" evt="begin">
                                              <p:tn val="170"/>
                                            </p:cond>
                                          </p:stCondLst>
                                          <p:endCondLst>
                                            <p:cond delay="0" evt="onStopAudio"/>
                                          </p:endCondLst>
                                        </p:cTn>
                                        <p:tgtEl>
                                          <p:sndTgt r:embed="rId7" name="audio2.wav"/>
                                        </p:tgtEl>
                                      </p:cMediaNode>
                                    </p:audio>
                                  </p:childTnLst>
                                </p:cTn>
                              </p:par>
                            </p:childTnLst>
                          </p:cTn>
                        </p:par>
                      </p:childTnLst>
                    </p:cTn>
                  </p:par>
                  <p:par>
                    <p:cTn id="173" fill="hold">
                      <p:stCondLst>
                        <p:cond delay="indefinite"/>
                      </p:stCondLst>
                      <p:childTnLst>
                        <p:par>
                          <p:cTn id="174" fill="hold">
                            <p:stCondLst>
                              <p:cond delay="0"/>
                            </p:stCondLst>
                            <p:childTnLst>
                              <p:par>
                                <p:cTn id="175" nodeType="clickEffect" fill="hold" presetClass="entr" presetID="22" presetSubtype="8">
                                  <p:stCondLst>
                                    <p:cond delay="0"/>
                                  </p:stCondLst>
                                  <p:childTnLst>
                                    <p:set>
                                      <p:cBhvr>
                                        <p:cTn id="176" dur="1" fill="hold">
                                          <p:stCondLst>
                                            <p:cond delay="0"/>
                                          </p:stCondLst>
                                        </p:cTn>
                                        <p:tgtEl>
                                          <p:spTgt spid="159"/>
                                        </p:tgtEl>
                                        <p:attrNameLst>
                                          <p:attrName>style.visibility</p:attrName>
                                        </p:attrNameLst>
                                      </p:cBhvr>
                                      <p:to>
                                        <p:strVal val="visible"/>
                                      </p:to>
                                    </p:set>
                                    <p:animEffect filter="wipe(left)" transition="in">
                                      <p:cBhvr additive="repl">
                                        <p:cTn id="177" dur="500"/>
                                        <p:tgtEl>
                                          <p:spTgt spid="159"/>
                                        </p:tgtEl>
                                      </p:cBhvr>
                                    </p:animEffect>
                                    <p:audio isNarration="0">
                                      <p:cMediaNode showWhenStopped="1">
                                        <p:cTn>
                                          <p:stCondLst>
                                            <p:cond delay="0" evt="begin">
                                              <p:tn val="175"/>
                                            </p:cond>
                                          </p:stCondLst>
                                          <p:endCondLst>
                                            <p:cond delay="0" evt="onStopAudio"/>
                                          </p:endCondLst>
                                        </p:cTn>
                                        <p:tgtEl>
                                          <p:sndTgt r:embed="rId8" name="audio2.wav"/>
                                        </p:tgtEl>
                                      </p:cMediaNode>
                                    </p:audio>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Скругленная прямоугольная выноска 3"/>
          <p:cNvSpPr/>
          <p:nvPr/>
        </p:nvSpPr>
        <p:spPr>
          <a:xfrm>
            <a:off x="3996000" y="948600"/>
            <a:ext cx="4823640" cy="3383640"/>
          </a:xfrm>
          <a:prstGeom prst="wedgeRoundRectCallout">
            <a:avLst>
              <a:gd name="adj1" fmla="val -73705"/>
              <a:gd name="adj2" fmla="val -15838"/>
              <a:gd name="adj3" fmla="val 16667"/>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uk-UA" sz="1800" spc="-1" strike="noStrike">
                <a:solidFill>
                  <a:srgbClr val="000000"/>
                </a:solidFill>
                <a:latin typeface="Comic Sans MS"/>
                <a:ea typeface="DejaVu Sans"/>
              </a:rPr>
              <a:t>Полум’я на ЧАЕС гасили понад 200 тисяч ліквідаторів. </a:t>
            </a:r>
            <a:endParaRPr b="0" lang="uk-UA" sz="1800" spc="-1" strike="noStrike">
              <a:solidFill>
                <a:srgbClr val="000000"/>
              </a:solidFill>
              <a:latin typeface="Arial"/>
            </a:endParaRPr>
          </a:p>
          <a:p>
            <a:pPr>
              <a:lnSpc>
                <a:spcPct val="100000"/>
              </a:lnSpc>
            </a:pPr>
            <a:r>
              <a:rPr b="1" lang="uk-UA" sz="1800" spc="-1" strike="noStrike">
                <a:solidFill>
                  <a:srgbClr val="000000"/>
                </a:solidFill>
                <a:latin typeface="Comic Sans MS"/>
                <a:ea typeface="DejaVu Sans"/>
              </a:rPr>
              <a:t>Не допустити повторного вибуху вдалося, відкачавши так звану важку воду, яка накопичилася під реактором. Для цього добровольці за шаленої радіації вручну пробивали стіни реактора та прокладали туди шланги.</a:t>
            </a:r>
            <a:endParaRPr b="0" lang="uk-UA" sz="1800" spc="-1" strike="noStrike">
              <a:solidFill>
                <a:srgbClr val="000000"/>
              </a:solidFill>
              <a:latin typeface="Arial"/>
            </a:endParaRPr>
          </a:p>
          <a:p>
            <a:pPr>
              <a:lnSpc>
                <a:spcPct val="100000"/>
              </a:lnSpc>
            </a:pPr>
            <a:r>
              <a:rPr b="1" lang="ru-RU" sz="1800" spc="-1" strike="noStrike">
                <a:solidFill>
                  <a:srgbClr val="000000"/>
                </a:solidFill>
                <a:latin typeface="Comic Sans MS"/>
                <a:ea typeface="DejaVu Sans"/>
              </a:rPr>
              <a:t>Завдяки їм до кінця травня таки вдалося загасити реактор.</a:t>
            </a:r>
            <a:endParaRPr b="0" lang="uk-UA" sz="1800" spc="-1" strike="noStrike">
              <a:solidFill>
                <a:srgbClr val="000000"/>
              </a:solidFill>
              <a:latin typeface="Arial"/>
            </a:endParaRPr>
          </a:p>
        </p:txBody>
      </p:sp>
      <p:pic>
        <p:nvPicPr>
          <p:cNvPr id="165" name="Рисунок 5" descr=""/>
          <p:cNvPicPr/>
          <p:nvPr/>
        </p:nvPicPr>
        <p:blipFill>
          <a:blip r:embed="rId1"/>
          <a:stretch/>
        </p:blipFill>
        <p:spPr>
          <a:xfrm>
            <a:off x="-324720" y="667080"/>
            <a:ext cx="4475520" cy="4475520"/>
          </a:xfrm>
          <a:prstGeom prst="rect">
            <a:avLst/>
          </a:prstGeom>
          <a:ln w="0">
            <a:noFill/>
          </a:ln>
          <a:effectLst>
            <a:glow rad="76320">
              <a:srgbClr val="ffffff">
                <a:alpha val="90000"/>
              </a:srgbClr>
            </a:glow>
            <a:outerShdw algn="ctr" dir="2700000" dist="35638" rotWithShape="0">
              <a:schemeClr val="bg2"/>
            </a:outerShdw>
          </a:effectLst>
        </p:spPr>
      </p:pic>
      <p:pic>
        <p:nvPicPr>
          <p:cNvPr id="166" name="Picture 2" descr=""/>
          <p:cNvPicPr/>
          <p:nvPr/>
        </p:nvPicPr>
        <p:blipFill>
          <a:blip r:embed="rId2"/>
          <a:stretch/>
        </p:blipFill>
        <p:spPr>
          <a:xfrm>
            <a:off x="2815200" y="2209680"/>
            <a:ext cx="1304280" cy="1390680"/>
          </a:xfrm>
          <a:prstGeom prst="rect">
            <a:avLst/>
          </a:prstGeom>
          <a:ln w="0">
            <a:noFill/>
          </a:ln>
          <a:effectLst>
            <a:glow rad="76320">
              <a:srgbClr val="ffffff">
                <a:alpha val="90000"/>
              </a:srgbClr>
            </a:glow>
            <a:outerShdw algn="ctr" dir="2700000" dist="35638" rotWithShape="0">
              <a:schemeClr val="bg2"/>
            </a:outerShdw>
          </a:effectLst>
        </p:spPr>
      </p:pic>
    </p:spTree>
  </p:cSld>
  <mc:AlternateContent>
    <mc:Choice Requires="p14">
      <p:transition spd="slow" p14:dur="2000"/>
    </mc:Choice>
    <mc:Fallback>
      <p:transition spd="slow"/>
    </mc:Fallback>
  </mc:AlternateContent>
  <p:timing>
    <p:tnLst>
      <p:par>
        <p:cTn id="178" dur="indefinite" restart="never" nodeType="tmRoot">
          <p:childTnLst>
            <p:seq>
              <p:cTn id="179" dur="indefinite" nodeType="mainSeq">
                <p:childTnLst>
                  <p:par>
                    <p:cTn id="180" fill="hold">
                      <p:stCondLst>
                        <p:cond delay="0"/>
                      </p:stCondLst>
                      <p:childTnLst>
                        <p:par>
                          <p:cTn id="181" fill="hold">
                            <p:stCondLst>
                              <p:cond delay="0"/>
                            </p:stCondLst>
                            <p:childTnLst>
                              <p:par>
                                <p:cTn id="182" nodeType="withEffect" fill="hold" presetClass="emph" presetID="8" repeatCount="indefinite">
                                  <p:stCondLst>
                                    <p:cond delay="0"/>
                                  </p:stCondLst>
                                  <p:childTnLst>
                                    <p:animRot by="21600000">
                                      <p:cBhvr>
                                        <p:cTn id="183" dur="5000" fill="hold"/>
                                        <p:tgtEl>
                                          <p:spTgt spid="166"/>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7" name="" descr="">
            <a:hlinkClick r:id="" action="ppaction://media"/>
          </p:cNvPr>
          <p:cNvPicPr/>
          <p:nvPr>
            <a:videoFile r:link="rId1"/>
            <p:extLst>
              <p:ext uri="{DAA4B4D4-6D71-4841-9C94-3DE7FCFB9230}">
                <p14:media r:embed="rId2"/>
              </p:ext>
            </p:extLst>
          </p:nvPr>
        </p:nvPicPr>
        <p:blipFill>
          <a:blip r:embed="rId3"/>
          <a:stretch>
            <a:fillRect/>
          </a:stretch>
        </p:blipFill>
        <p:spPr>
          <a:xfrm>
            <a:off x="0" y="0"/>
            <a:ext cx="9143280" cy="5142960"/>
          </a:xfrm>
          <a:prstGeom prst="rect">
            <a:avLst/>
          </a:prstGeom>
          <a:ln w="0">
            <a:noFill/>
          </a:ln>
        </p:spPr>
      </p:pic>
    </p:spTree>
  </p:cSld>
  <mc:AlternateContent>
    <mc:Choice Requires="p14">
      <p:transition spd="slow" p14:dur="2000"/>
    </mc:Choice>
    <mc:Fallback>
      <p:transition spd="slow"/>
    </mc:Fallback>
  </mc:AlternateContent>
  <p:timing>
    <p:tnLst>
      <p:par>
        <p:cTn id="7" dur="indefinite" restart="never" nodeType="tmRoot">
          <p:childTnLst>
            <p:seq>
              <p:cTn id="8" restart="whenNotActive" nodeType="interactiveSeq" fill="hold">
                <p:stCondLst>
                  <p:cond delay="0" evt="onClick">
                    <p:tgtEl>
                      <p:spTgt spid="87"/>
                    </p:tgtEl>
                  </p:cond>
                </p:stCondLst>
                <p:childTnLst>
                  <p:par>
                    <p:cTn id="9" fill="hold">
                      <p:stCondLst>
                        <p:cond delay="0" evt="onClick">
                          <p:tgtEl>
                            <p:spTgt spid="87"/>
                          </p:tgtEl>
                        </p:cond>
                      </p:stCondLst>
                      <p:childTnLst>
                        <p:par>
                          <p:cTn id="10" fill="hold">
                            <p:stCondLst>
                              <p:cond delay="0"/>
                            </p:stCondLst>
                            <p:childTnLst>
                              <p:par>
                                <p:cTn id="11" nodeType="clickEffect" fill="hold" presetClass="mediacall">
                                  <p:stCondLst>
                                    <p:cond delay="0"/>
                                  </p:stCondLst>
                                  <p:childTnLst>
                                    <p:cmd type="call" cmd="togglePause">
                                      <p:cBhvr>
                                        <p:cTn id="12" dur="1" fill="hold"/>
                                        <p:tgtEl>
                                          <p:spTgt spid="87"/>
                                        </p:tgtEl>
                                      </p:cBhvr>
                                    </p:cmd>
                                  </p:childTnLst>
                                </p:cTn>
                              </p:par>
                            </p:childTnLst>
                          </p:cTn>
                        </p:par>
                      </p:childTnLst>
                    </p:cTn>
                  </p:par>
                </p:childTnLst>
              </p:cTn>
              <p:prevCondLst>
                <p:cond evt="onPrev">
                  <p:tgtEl>
                    <p:sldTgt/>
                  </p:tgtEl>
                </p:cond>
              </p:prevCondLst>
              <p:nextCondLst>
                <p:cond evt="onNext">
                  <p:tgtEl>
                    <p:sldTgt/>
                  </p:tgtEl>
                </p:cond>
              </p:nextCondLst>
            </p:seq>
            <p:video>
              <p:cMediaNode>
                <p:cTn>
                  <p:stCondLst>
                    <p:cond delay="indefinite"/>
                  </p:stCondLst>
                </p:cTn>
                <p:tgtEl>
                  <p:spTgt spid="87"/>
                </p:tgtEl>
              </p:cMediaNode>
            </p:video>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Скругленная прямоугольная выноска 3"/>
          <p:cNvSpPr/>
          <p:nvPr/>
        </p:nvSpPr>
        <p:spPr>
          <a:xfrm>
            <a:off x="4007880" y="1131480"/>
            <a:ext cx="4031640" cy="1511280"/>
          </a:xfrm>
          <a:prstGeom prst="wedgeRoundRectCallout">
            <a:avLst>
              <a:gd name="adj1" fmla="val -80596"/>
              <a:gd name="adj2" fmla="val 5151"/>
              <a:gd name="adj3" fmla="val 16667"/>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uk-UA" sz="1800" spc="-1" strike="noStrike">
                <a:solidFill>
                  <a:srgbClr val="000000"/>
                </a:solidFill>
                <a:latin typeface="Comic Sans MS"/>
                <a:ea typeface="DejaVu Sans"/>
              </a:rPr>
              <a:t>Герої Чорнобиля відомі всьому світу. Їхніми іменами названі вулиці, про них написані книжки.</a:t>
            </a:r>
            <a:endParaRPr b="0" lang="uk-UA" sz="1800" spc="-1" strike="noStrike">
              <a:solidFill>
                <a:srgbClr val="000000"/>
              </a:solidFill>
              <a:latin typeface="Arial"/>
            </a:endParaRPr>
          </a:p>
        </p:txBody>
      </p:sp>
      <p:pic>
        <p:nvPicPr>
          <p:cNvPr id="168" name="Рисунок 5" descr=""/>
          <p:cNvPicPr/>
          <p:nvPr/>
        </p:nvPicPr>
        <p:blipFill>
          <a:blip r:embed="rId1"/>
          <a:stretch/>
        </p:blipFill>
        <p:spPr>
          <a:xfrm>
            <a:off x="-468720" y="680040"/>
            <a:ext cx="4475520" cy="4475520"/>
          </a:xfrm>
          <a:prstGeom prst="rect">
            <a:avLst/>
          </a:prstGeom>
          <a:ln w="0">
            <a:noFill/>
          </a:ln>
          <a:effectLst>
            <a:glow rad="76320">
              <a:srgbClr val="ffffff">
                <a:alpha val="90000"/>
              </a:srgbClr>
            </a:glow>
            <a:outerShdw algn="ctr" dir="2700000" dist="35638" rotWithShape="0">
              <a:schemeClr val="bg2"/>
            </a:outerShdw>
          </a:effectLst>
        </p:spPr>
      </p:pic>
      <p:pic>
        <p:nvPicPr>
          <p:cNvPr id="169" name="Picture 2" descr=""/>
          <p:cNvPicPr/>
          <p:nvPr/>
        </p:nvPicPr>
        <p:blipFill>
          <a:blip r:embed="rId2"/>
          <a:stretch/>
        </p:blipFill>
        <p:spPr>
          <a:xfrm>
            <a:off x="2671200" y="2222640"/>
            <a:ext cx="1304280" cy="1390680"/>
          </a:xfrm>
          <a:prstGeom prst="rect">
            <a:avLst/>
          </a:prstGeom>
          <a:ln w="0">
            <a:noFill/>
          </a:ln>
          <a:effectLst>
            <a:glow rad="76320">
              <a:srgbClr val="ffffff">
                <a:alpha val="90000"/>
              </a:srgbClr>
            </a:glow>
            <a:outerShdw algn="ctr" dir="2700000" dist="35638" rotWithShape="0">
              <a:schemeClr val="bg2"/>
            </a:outerShdw>
          </a:effectLst>
        </p:spPr>
      </p:pic>
    </p:spTree>
  </p:cSld>
  <mc:AlternateContent>
    <mc:Choice Requires="p14">
      <p:transition spd="slow" p14:dur="2000"/>
    </mc:Choice>
    <mc:Fallback>
      <p:transition spd="slow"/>
    </mc:Fallback>
  </mc:AlternateContent>
  <p:timing>
    <p:tnLst>
      <p:par>
        <p:cTn id="184" dur="indefinite" restart="never" nodeType="tmRoot">
          <p:childTnLst>
            <p:seq>
              <p:cTn id="185" dur="indefinite" nodeType="mainSeq">
                <p:childTnLst>
                  <p:par>
                    <p:cTn id="186" fill="hold">
                      <p:stCondLst>
                        <p:cond delay="0"/>
                      </p:stCondLst>
                      <p:childTnLst>
                        <p:par>
                          <p:cTn id="187" fill="hold">
                            <p:stCondLst>
                              <p:cond delay="0"/>
                            </p:stCondLst>
                            <p:childTnLst>
                              <p:par>
                                <p:cTn id="188" nodeType="withEffect" fill="hold" presetClass="emph" presetID="8" repeatCount="indefinite">
                                  <p:stCondLst>
                                    <p:cond delay="0"/>
                                  </p:stCondLst>
                                  <p:childTnLst>
                                    <p:animRot by="21600000">
                                      <p:cBhvr>
                                        <p:cTn id="189" dur="5000" fill="hold"/>
                                        <p:tgtEl>
                                          <p:spTgt spid="169"/>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Скругленная прямоугольная выноска 3"/>
          <p:cNvSpPr/>
          <p:nvPr/>
        </p:nvSpPr>
        <p:spPr>
          <a:xfrm>
            <a:off x="4007880" y="954720"/>
            <a:ext cx="4535640" cy="2663640"/>
          </a:xfrm>
          <a:prstGeom prst="wedgeRoundRectCallout">
            <a:avLst>
              <a:gd name="adj1" fmla="val -70840"/>
              <a:gd name="adj2" fmla="val -20865"/>
              <a:gd name="adj3" fmla="val 16667"/>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ru-RU" sz="1800" spc="-1" strike="noStrike">
                <a:solidFill>
                  <a:srgbClr val="000000"/>
                </a:solidFill>
                <a:latin typeface="Comic Sans MS"/>
                <a:ea typeface="DejaVu Sans"/>
              </a:rPr>
              <a:t>14 грудня 1986 року на Чорнобильській АЕС було завершено спорудження захисного саркофага над зруйнованим енергоблоком. Це, по суті, була перша серйозна та важлива перемога над зловісним атомом, який вирвався з-під контролю людини після квітневого вибуху.</a:t>
            </a:r>
            <a:endParaRPr b="0" lang="uk-UA" sz="1800" spc="-1" strike="noStrike">
              <a:solidFill>
                <a:srgbClr val="000000"/>
              </a:solidFill>
              <a:latin typeface="Arial"/>
            </a:endParaRPr>
          </a:p>
        </p:txBody>
      </p:sp>
      <p:pic>
        <p:nvPicPr>
          <p:cNvPr id="171" name="Рисунок 5" descr=""/>
          <p:cNvPicPr/>
          <p:nvPr/>
        </p:nvPicPr>
        <p:blipFill>
          <a:blip r:embed="rId1"/>
          <a:stretch/>
        </p:blipFill>
        <p:spPr>
          <a:xfrm>
            <a:off x="-468720" y="680040"/>
            <a:ext cx="4475520" cy="4475520"/>
          </a:xfrm>
          <a:prstGeom prst="rect">
            <a:avLst/>
          </a:prstGeom>
          <a:ln w="0">
            <a:noFill/>
          </a:ln>
          <a:effectLst>
            <a:glow rad="76320">
              <a:srgbClr val="ffffff">
                <a:alpha val="90000"/>
              </a:srgbClr>
            </a:glow>
            <a:outerShdw algn="ctr" dir="2700000" dist="35638" rotWithShape="0">
              <a:schemeClr val="bg2"/>
            </a:outerShdw>
          </a:effectLst>
        </p:spPr>
      </p:pic>
      <p:pic>
        <p:nvPicPr>
          <p:cNvPr id="172" name="Picture 2" descr=""/>
          <p:cNvPicPr/>
          <p:nvPr/>
        </p:nvPicPr>
        <p:blipFill>
          <a:blip r:embed="rId2"/>
          <a:stretch/>
        </p:blipFill>
        <p:spPr>
          <a:xfrm>
            <a:off x="2671200" y="2222640"/>
            <a:ext cx="1304280" cy="1390680"/>
          </a:xfrm>
          <a:prstGeom prst="rect">
            <a:avLst/>
          </a:prstGeom>
          <a:ln w="0">
            <a:noFill/>
          </a:ln>
          <a:effectLst>
            <a:glow rad="76320">
              <a:srgbClr val="ffffff">
                <a:alpha val="90000"/>
              </a:srgbClr>
            </a:glow>
            <a:outerShdw algn="ctr" dir="2700000" dist="35638" rotWithShape="0">
              <a:schemeClr val="bg2"/>
            </a:outerShdw>
          </a:effectLst>
        </p:spPr>
      </p:pic>
    </p:spTree>
  </p:cSld>
  <mc:AlternateContent>
    <mc:Choice Requires="p14">
      <p:transition spd="slow" p14:dur="2000"/>
    </mc:Choice>
    <mc:Fallback>
      <p:transition spd="slow"/>
    </mc:Fallback>
  </mc:AlternateContent>
  <p:timing>
    <p:tnLst>
      <p:par>
        <p:cTn id="190" dur="indefinite" restart="never" nodeType="tmRoot">
          <p:childTnLst>
            <p:seq>
              <p:cTn id="191" dur="indefinite" nodeType="mainSeq">
                <p:childTnLst>
                  <p:par>
                    <p:cTn id="192" fill="hold">
                      <p:stCondLst>
                        <p:cond delay="0"/>
                      </p:stCondLst>
                      <p:childTnLst>
                        <p:par>
                          <p:cTn id="193" fill="hold">
                            <p:stCondLst>
                              <p:cond delay="0"/>
                            </p:stCondLst>
                            <p:childTnLst>
                              <p:par>
                                <p:cTn id="194" nodeType="withEffect" fill="hold" presetClass="emph" presetID="8" repeatCount="indefinite">
                                  <p:stCondLst>
                                    <p:cond delay="0"/>
                                  </p:stCondLst>
                                  <p:childTnLst>
                                    <p:animRot by="21600000">
                                      <p:cBhvr>
                                        <p:cTn id="195" dur="5000" fill="hold"/>
                                        <p:tgtEl>
                                          <p:spTgt spid="172"/>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 name="Скругленная прямоугольная выноска 3"/>
          <p:cNvSpPr/>
          <p:nvPr/>
        </p:nvSpPr>
        <p:spPr>
          <a:xfrm>
            <a:off x="3976200" y="1347480"/>
            <a:ext cx="3907440" cy="1943640"/>
          </a:xfrm>
          <a:prstGeom prst="wedgeRoundRectCallout">
            <a:avLst>
              <a:gd name="adj1" fmla="val -76934"/>
              <a:gd name="adj2" fmla="val -11568"/>
              <a:gd name="adj3" fmla="val 16667"/>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ru-RU" sz="1800" spc="-1" strike="noStrike">
                <a:solidFill>
                  <a:srgbClr val="000000"/>
                </a:solidFill>
                <a:latin typeface="Comic Sans MS"/>
                <a:ea typeface="DejaVu Sans"/>
              </a:rPr>
              <a:t>Тож щороку саме цього дня ми вшановуємо відважних ліквідаторів, і вклоняємося пам’яті тих, хто пішов за межу вічності.</a:t>
            </a:r>
            <a:endParaRPr b="0" lang="uk-UA" sz="1800" spc="-1" strike="noStrike">
              <a:solidFill>
                <a:srgbClr val="000000"/>
              </a:solidFill>
              <a:latin typeface="Arial"/>
            </a:endParaRPr>
          </a:p>
        </p:txBody>
      </p:sp>
      <p:pic>
        <p:nvPicPr>
          <p:cNvPr id="174" name="Рисунок 5" descr=""/>
          <p:cNvPicPr/>
          <p:nvPr/>
        </p:nvPicPr>
        <p:blipFill>
          <a:blip r:embed="rId1"/>
          <a:stretch/>
        </p:blipFill>
        <p:spPr>
          <a:xfrm>
            <a:off x="-468720" y="680040"/>
            <a:ext cx="4475520" cy="4475520"/>
          </a:xfrm>
          <a:prstGeom prst="rect">
            <a:avLst/>
          </a:prstGeom>
          <a:ln w="0">
            <a:noFill/>
          </a:ln>
          <a:effectLst>
            <a:glow rad="76320">
              <a:srgbClr val="ffffff">
                <a:alpha val="90000"/>
              </a:srgbClr>
            </a:glow>
            <a:outerShdw algn="ctr" dir="2700000" dist="35638" rotWithShape="0">
              <a:schemeClr val="bg2"/>
            </a:outerShdw>
          </a:effectLst>
        </p:spPr>
      </p:pic>
      <p:pic>
        <p:nvPicPr>
          <p:cNvPr id="175" name="Picture 2" descr=""/>
          <p:cNvPicPr/>
          <p:nvPr/>
        </p:nvPicPr>
        <p:blipFill>
          <a:blip r:embed="rId2"/>
          <a:stretch/>
        </p:blipFill>
        <p:spPr>
          <a:xfrm>
            <a:off x="2671200" y="2222640"/>
            <a:ext cx="1304280" cy="1390680"/>
          </a:xfrm>
          <a:prstGeom prst="rect">
            <a:avLst/>
          </a:prstGeom>
          <a:ln w="0">
            <a:noFill/>
          </a:ln>
          <a:effectLst>
            <a:glow rad="76320">
              <a:srgbClr val="ffffff">
                <a:alpha val="90000"/>
              </a:srgbClr>
            </a:glow>
            <a:outerShdw algn="ctr" dir="2700000" dist="35638" rotWithShape="0">
              <a:schemeClr val="bg2"/>
            </a:outerShdw>
          </a:effectLst>
        </p:spPr>
      </p:pic>
    </p:spTree>
  </p:cSld>
  <mc:AlternateContent>
    <mc:Choice Requires="p14">
      <p:transition spd="slow" p14:dur="2000"/>
    </mc:Choice>
    <mc:Fallback>
      <p:transition spd="slow"/>
    </mc:Fallback>
  </mc:AlternateContent>
  <p:timing>
    <p:tnLst>
      <p:par>
        <p:cTn id="196" dur="indefinite" restart="never" nodeType="tmRoot">
          <p:childTnLst>
            <p:seq>
              <p:cTn id="197" dur="indefinite" nodeType="mainSeq">
                <p:childTnLst>
                  <p:par>
                    <p:cTn id="198" fill="hold">
                      <p:stCondLst>
                        <p:cond delay="0"/>
                      </p:stCondLst>
                      <p:childTnLst>
                        <p:par>
                          <p:cTn id="199" fill="hold">
                            <p:stCondLst>
                              <p:cond delay="0"/>
                            </p:stCondLst>
                            <p:childTnLst>
                              <p:par>
                                <p:cTn id="200" nodeType="withEffect" fill="hold" presetClass="emph" presetID="8" repeatCount="indefinite">
                                  <p:stCondLst>
                                    <p:cond delay="0"/>
                                  </p:stCondLst>
                                  <p:childTnLst>
                                    <p:animRot by="21600000">
                                      <p:cBhvr>
                                        <p:cTn id="201" dur="5000" fill="hold"/>
                                        <p:tgtEl>
                                          <p:spTgt spid="175"/>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TextBox 16"/>
          <p:cNvSpPr/>
          <p:nvPr/>
        </p:nvSpPr>
        <p:spPr>
          <a:xfrm>
            <a:off x="4679640" y="3419280"/>
            <a:ext cx="1579680" cy="345600"/>
          </a:xfrm>
          <a:prstGeom prst="rect">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uk-UA" sz="1400" spc="-1" strike="noStrike">
                <a:solidFill>
                  <a:srgbClr val="000000"/>
                </a:solidFill>
                <a:latin typeface="Comic Sans MS"/>
                <a:ea typeface="DejaVu Sans"/>
              </a:rPr>
              <a:t>ЛІКВІДАТОР</a:t>
            </a:r>
            <a:endParaRPr b="0" lang="uk-UA" sz="1400" spc="-1" strike="noStrike">
              <a:solidFill>
                <a:srgbClr val="000000"/>
              </a:solidFill>
              <a:latin typeface="Arial"/>
            </a:endParaRPr>
          </a:p>
        </p:txBody>
      </p:sp>
      <p:sp>
        <p:nvSpPr>
          <p:cNvPr id="177" name="TextBox 22"/>
          <p:cNvSpPr/>
          <p:nvPr/>
        </p:nvSpPr>
        <p:spPr>
          <a:xfrm>
            <a:off x="4668840" y="3425040"/>
            <a:ext cx="1564560" cy="345600"/>
          </a:xfrm>
          <a:prstGeom prst="rect">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uk-UA" sz="1600" spc="-1" strike="noStrike">
                <a:solidFill>
                  <a:srgbClr val="000000"/>
                </a:solidFill>
                <a:latin typeface="Comic Sans MS"/>
                <a:ea typeface="DejaVu Sans"/>
              </a:rPr>
              <a:t>ТОРЛІДАКВІ</a:t>
            </a:r>
            <a:endParaRPr b="0" lang="uk-UA" sz="1600" spc="-1" strike="noStrike">
              <a:solidFill>
                <a:srgbClr val="000000"/>
              </a:solidFill>
              <a:latin typeface="Arial"/>
            </a:endParaRPr>
          </a:p>
        </p:txBody>
      </p:sp>
      <p:sp>
        <p:nvSpPr>
          <p:cNvPr id="178" name="TextBox 26"/>
          <p:cNvSpPr/>
          <p:nvPr/>
        </p:nvSpPr>
        <p:spPr>
          <a:xfrm>
            <a:off x="4712400" y="4421520"/>
            <a:ext cx="1384200" cy="345600"/>
          </a:xfrm>
          <a:prstGeom prst="rect">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uk-UA" sz="1600" spc="-1" strike="noStrike">
                <a:solidFill>
                  <a:srgbClr val="000000"/>
                </a:solidFill>
                <a:latin typeface="Comic Sans MS"/>
                <a:ea typeface="DejaVu Sans"/>
              </a:rPr>
              <a:t>ДОЗИМЕТР</a:t>
            </a:r>
            <a:endParaRPr b="0" lang="uk-UA" sz="1600" spc="-1" strike="noStrike">
              <a:solidFill>
                <a:srgbClr val="000000"/>
              </a:solidFill>
              <a:latin typeface="Arial"/>
            </a:endParaRPr>
          </a:p>
        </p:txBody>
      </p:sp>
      <p:sp>
        <p:nvSpPr>
          <p:cNvPr id="179" name="TextBox 24"/>
          <p:cNvSpPr/>
          <p:nvPr/>
        </p:nvSpPr>
        <p:spPr>
          <a:xfrm>
            <a:off x="4692600" y="3951000"/>
            <a:ext cx="853920" cy="345600"/>
          </a:xfrm>
          <a:prstGeom prst="rect">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uk-UA" sz="1600" spc="-1" strike="noStrike">
                <a:solidFill>
                  <a:srgbClr val="000000"/>
                </a:solidFill>
                <a:latin typeface="Comic Sans MS"/>
                <a:ea typeface="DejaVu Sans"/>
              </a:rPr>
              <a:t>АТОМ</a:t>
            </a:r>
            <a:endParaRPr b="0" lang="uk-UA" sz="1600" spc="-1" strike="noStrike">
              <a:solidFill>
                <a:srgbClr val="000000"/>
              </a:solidFill>
              <a:latin typeface="Arial"/>
            </a:endParaRPr>
          </a:p>
        </p:txBody>
      </p:sp>
      <p:sp>
        <p:nvSpPr>
          <p:cNvPr id="180" name="TextBox 21"/>
          <p:cNvSpPr/>
          <p:nvPr/>
        </p:nvSpPr>
        <p:spPr>
          <a:xfrm>
            <a:off x="4653720" y="2985480"/>
            <a:ext cx="1496880" cy="345600"/>
          </a:xfrm>
          <a:prstGeom prst="rect">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ru-RU" sz="1600" spc="-1" strike="noStrike">
                <a:solidFill>
                  <a:srgbClr val="000000"/>
                </a:solidFill>
                <a:latin typeface="Comic Sans MS"/>
                <a:ea typeface="DejaVu Sans"/>
              </a:rPr>
              <a:t>ЕВАКУАЦІЯ</a:t>
            </a:r>
            <a:endParaRPr b="0" lang="uk-UA" sz="1600" spc="-1" strike="noStrike">
              <a:solidFill>
                <a:srgbClr val="000000"/>
              </a:solidFill>
              <a:latin typeface="Arial"/>
            </a:endParaRPr>
          </a:p>
        </p:txBody>
      </p:sp>
      <p:sp>
        <p:nvSpPr>
          <p:cNvPr id="181" name="TextBox 20"/>
          <p:cNvSpPr/>
          <p:nvPr/>
        </p:nvSpPr>
        <p:spPr>
          <a:xfrm>
            <a:off x="4656960" y="2558160"/>
            <a:ext cx="1288800" cy="345600"/>
          </a:xfrm>
          <a:prstGeom prst="rect">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ru-RU" sz="1600" spc="-1" strike="noStrike">
                <a:solidFill>
                  <a:srgbClr val="000000"/>
                </a:solidFill>
                <a:latin typeface="Comic Sans MS"/>
                <a:ea typeface="DejaVu Sans"/>
              </a:rPr>
              <a:t>РАДІАЦІЯ</a:t>
            </a:r>
            <a:endParaRPr b="0" lang="uk-UA" sz="1600" spc="-1" strike="noStrike">
              <a:solidFill>
                <a:srgbClr val="000000"/>
              </a:solidFill>
              <a:latin typeface="Arial"/>
            </a:endParaRPr>
          </a:p>
        </p:txBody>
      </p:sp>
      <p:sp>
        <p:nvSpPr>
          <p:cNvPr id="182" name="TextBox 19"/>
          <p:cNvSpPr/>
          <p:nvPr/>
        </p:nvSpPr>
        <p:spPr>
          <a:xfrm>
            <a:off x="4645800" y="2112480"/>
            <a:ext cx="1579680" cy="345600"/>
          </a:xfrm>
          <a:prstGeom prst="rect">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ru-RU" sz="1600" spc="-1" strike="noStrike">
                <a:solidFill>
                  <a:srgbClr val="000000"/>
                </a:solidFill>
                <a:latin typeface="Comic Sans MS"/>
                <a:ea typeface="DejaVu Sans"/>
              </a:rPr>
              <a:t>ЕНЕРГЕТИКА</a:t>
            </a:r>
            <a:endParaRPr b="0" lang="uk-UA" sz="1600" spc="-1" strike="noStrike">
              <a:solidFill>
                <a:srgbClr val="000000"/>
              </a:solidFill>
              <a:latin typeface="Arial"/>
            </a:endParaRPr>
          </a:p>
        </p:txBody>
      </p:sp>
      <p:sp>
        <p:nvSpPr>
          <p:cNvPr id="183" name="TextBox 18"/>
          <p:cNvSpPr/>
          <p:nvPr/>
        </p:nvSpPr>
        <p:spPr>
          <a:xfrm>
            <a:off x="4645800" y="1649520"/>
            <a:ext cx="1151280" cy="345600"/>
          </a:xfrm>
          <a:prstGeom prst="rect">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ru-RU" sz="1600" spc="-1" strike="noStrike">
                <a:solidFill>
                  <a:srgbClr val="000000"/>
                </a:solidFill>
                <a:latin typeface="Comic Sans MS"/>
                <a:ea typeface="DejaVu Sans"/>
              </a:rPr>
              <a:t>РЕАКТОР</a:t>
            </a:r>
            <a:endParaRPr b="0" lang="uk-UA" sz="1600" spc="-1" strike="noStrike">
              <a:solidFill>
                <a:srgbClr val="000000"/>
              </a:solidFill>
              <a:latin typeface="Arial"/>
            </a:endParaRPr>
          </a:p>
        </p:txBody>
      </p:sp>
      <p:sp>
        <p:nvSpPr>
          <p:cNvPr id="184" name="TextBox 17"/>
          <p:cNvSpPr/>
          <p:nvPr/>
        </p:nvSpPr>
        <p:spPr>
          <a:xfrm>
            <a:off x="4624200" y="1166400"/>
            <a:ext cx="1727640" cy="345600"/>
          </a:xfrm>
          <a:prstGeom prst="rect">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ru-RU" sz="1600" spc="-1" strike="noStrike">
                <a:solidFill>
                  <a:srgbClr val="000000"/>
                </a:solidFill>
                <a:latin typeface="Comic Sans MS"/>
                <a:ea typeface="DejaVu Sans"/>
              </a:rPr>
              <a:t>ЗАБРУДНЕННЯ</a:t>
            </a:r>
            <a:endParaRPr b="0" lang="uk-UA" sz="1600" spc="-1" strike="noStrike">
              <a:solidFill>
                <a:srgbClr val="000000"/>
              </a:solidFill>
              <a:latin typeface="Arial"/>
            </a:endParaRPr>
          </a:p>
        </p:txBody>
      </p:sp>
      <p:sp>
        <p:nvSpPr>
          <p:cNvPr id="185" name="TextBox 9"/>
          <p:cNvSpPr/>
          <p:nvPr/>
        </p:nvSpPr>
        <p:spPr>
          <a:xfrm>
            <a:off x="546120" y="215640"/>
            <a:ext cx="3737160" cy="437760"/>
          </a:xfrm>
          <a:prstGeom prst="rect">
            <a:avLst/>
          </a:prstGeom>
          <a:gradFill rotWithShape="0">
            <a:gsLst>
              <a:gs pos="0">
                <a:srgbClr val="779637"/>
              </a:gs>
              <a:gs pos="100000">
                <a:srgbClr val="9bc348"/>
              </a:gs>
            </a:gsLst>
            <a:lin ang="16200000"/>
          </a:gradFill>
          <a:ln>
            <a:solidFill>
              <a:srgbClr val="98b855"/>
            </a:solidFill>
            <a:round/>
          </a:ln>
          <a:effectLst>
            <a:outerShdw blurRad="39960" dir="5400000" dist="23040" rotWithShape="0">
              <a:srgbClr val="000000">
                <a:alpha val="35000"/>
              </a:srgbClr>
            </a:outerShdw>
          </a:effectLst>
        </p:spPr>
        <p:style>
          <a:lnRef idx="1">
            <a:schemeClr val="accent3"/>
          </a:lnRef>
          <a:fillRef idx="3">
            <a:schemeClr val="accent3"/>
          </a:fillRef>
          <a:effectRef idx="2">
            <a:schemeClr val="accent3"/>
          </a:effectRef>
          <a:fontRef idx="minor"/>
        </p:style>
        <p:txBody>
          <a:bodyPr lIns="45720" rIns="45720" tIns="23040" bIns="23040" anchor="ctr">
            <a:noAutofit/>
          </a:bodyPr>
          <a:p>
            <a:pPr algn="ctr">
              <a:lnSpc>
                <a:spcPct val="100000"/>
              </a:lnSpc>
            </a:pPr>
            <a:r>
              <a:rPr b="1" lang="ru-RU" sz="2400" spc="-1" strike="noStrike">
                <a:solidFill>
                  <a:srgbClr val="ffffff"/>
                </a:solidFill>
                <a:latin typeface="Comic Sans MS"/>
                <a:ea typeface="DejaVu Sans"/>
              </a:rPr>
              <a:t>ЗНАЙДИ СЛОВА</a:t>
            </a:r>
            <a:endParaRPr b="0" lang="uk-UA" sz="2400" spc="-1" strike="noStrike">
              <a:solidFill>
                <a:srgbClr val="000000"/>
              </a:solidFill>
              <a:latin typeface="Arial"/>
            </a:endParaRPr>
          </a:p>
        </p:txBody>
      </p:sp>
      <p:sp>
        <p:nvSpPr>
          <p:cNvPr id="186" name="TextBox 11"/>
          <p:cNvSpPr/>
          <p:nvPr/>
        </p:nvSpPr>
        <p:spPr>
          <a:xfrm>
            <a:off x="4645800" y="1166400"/>
            <a:ext cx="1729080" cy="345600"/>
          </a:xfrm>
          <a:prstGeom prst="rect">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ru-RU" sz="1600" spc="-1" strike="noStrike">
                <a:solidFill>
                  <a:srgbClr val="000000"/>
                </a:solidFill>
                <a:latin typeface="Comic Sans MS"/>
                <a:ea typeface="DejaVu Sans"/>
              </a:rPr>
              <a:t>БРУДНЕЗАННЯ</a:t>
            </a:r>
            <a:endParaRPr b="0" lang="uk-UA" sz="1600" spc="-1" strike="noStrike">
              <a:solidFill>
                <a:srgbClr val="000000"/>
              </a:solidFill>
              <a:latin typeface="Arial"/>
            </a:endParaRPr>
          </a:p>
        </p:txBody>
      </p:sp>
      <p:sp>
        <p:nvSpPr>
          <p:cNvPr id="187" name="TextBox 12"/>
          <p:cNvSpPr/>
          <p:nvPr/>
        </p:nvSpPr>
        <p:spPr>
          <a:xfrm>
            <a:off x="4690080" y="1638000"/>
            <a:ext cx="1175040" cy="345600"/>
          </a:xfrm>
          <a:prstGeom prst="rect">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ru-RU" sz="1600" spc="-1" strike="noStrike">
                <a:solidFill>
                  <a:srgbClr val="000000"/>
                </a:solidFill>
                <a:latin typeface="Comic Sans MS"/>
                <a:ea typeface="DejaVu Sans"/>
              </a:rPr>
              <a:t>АКРТОЕР</a:t>
            </a:r>
            <a:endParaRPr b="0" lang="uk-UA" sz="1600" spc="-1" strike="noStrike">
              <a:solidFill>
                <a:srgbClr val="000000"/>
              </a:solidFill>
              <a:latin typeface="Arial"/>
            </a:endParaRPr>
          </a:p>
        </p:txBody>
      </p:sp>
      <p:sp>
        <p:nvSpPr>
          <p:cNvPr id="188" name="TextBox 13"/>
          <p:cNvSpPr/>
          <p:nvPr/>
        </p:nvSpPr>
        <p:spPr>
          <a:xfrm>
            <a:off x="4653720" y="2112480"/>
            <a:ext cx="1603440" cy="345600"/>
          </a:xfrm>
          <a:prstGeom prst="rect">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ru-RU" sz="1600" spc="-1" strike="noStrike">
                <a:solidFill>
                  <a:srgbClr val="000000"/>
                </a:solidFill>
                <a:latin typeface="Comic Sans MS"/>
                <a:ea typeface="DejaVu Sans"/>
              </a:rPr>
              <a:t>ЕРГЕТИЕНКА</a:t>
            </a:r>
            <a:endParaRPr b="0" lang="uk-UA" sz="1600" spc="-1" strike="noStrike">
              <a:solidFill>
                <a:srgbClr val="000000"/>
              </a:solidFill>
              <a:latin typeface="Arial"/>
            </a:endParaRPr>
          </a:p>
        </p:txBody>
      </p:sp>
      <p:sp>
        <p:nvSpPr>
          <p:cNvPr id="189" name="TextBox 14"/>
          <p:cNvSpPr/>
          <p:nvPr/>
        </p:nvSpPr>
        <p:spPr>
          <a:xfrm>
            <a:off x="4676040" y="2558160"/>
            <a:ext cx="1271520" cy="345600"/>
          </a:xfrm>
          <a:prstGeom prst="rect">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ru-RU" sz="1600" spc="-1" strike="noStrike">
                <a:solidFill>
                  <a:srgbClr val="000000"/>
                </a:solidFill>
                <a:latin typeface="Comic Sans MS"/>
                <a:ea typeface="DejaVu Sans"/>
              </a:rPr>
              <a:t>ДІААРЯЦІ</a:t>
            </a:r>
            <a:endParaRPr b="0" lang="uk-UA" sz="1600" spc="-1" strike="noStrike">
              <a:solidFill>
                <a:srgbClr val="000000"/>
              </a:solidFill>
              <a:latin typeface="Arial"/>
            </a:endParaRPr>
          </a:p>
        </p:txBody>
      </p:sp>
      <p:sp>
        <p:nvSpPr>
          <p:cNvPr id="190" name="TextBox 15"/>
          <p:cNvSpPr/>
          <p:nvPr/>
        </p:nvSpPr>
        <p:spPr>
          <a:xfrm>
            <a:off x="4676040" y="2985480"/>
            <a:ext cx="1493640" cy="345600"/>
          </a:xfrm>
          <a:prstGeom prst="rect">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ru-RU" sz="1600" spc="-1" strike="noStrike">
                <a:solidFill>
                  <a:srgbClr val="000000"/>
                </a:solidFill>
                <a:latin typeface="Comic Sans MS"/>
                <a:ea typeface="DejaVu Sans"/>
              </a:rPr>
              <a:t>АЦІЯЕВАКУ</a:t>
            </a:r>
            <a:endParaRPr b="0" lang="uk-UA" sz="1600" spc="-1" strike="noStrike">
              <a:solidFill>
                <a:srgbClr val="000000"/>
              </a:solidFill>
              <a:latin typeface="Arial"/>
            </a:endParaRPr>
          </a:p>
        </p:txBody>
      </p:sp>
      <p:sp>
        <p:nvSpPr>
          <p:cNvPr id="191" name="TextBox 23"/>
          <p:cNvSpPr/>
          <p:nvPr/>
        </p:nvSpPr>
        <p:spPr>
          <a:xfrm>
            <a:off x="4694400" y="3939840"/>
            <a:ext cx="900720" cy="345600"/>
          </a:xfrm>
          <a:prstGeom prst="rect">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uk-UA" sz="1600" spc="-1" strike="noStrike">
                <a:solidFill>
                  <a:srgbClr val="000000"/>
                </a:solidFill>
                <a:latin typeface="Comic Sans MS"/>
                <a:ea typeface="DejaVu Sans"/>
              </a:rPr>
              <a:t>МОТА</a:t>
            </a:r>
            <a:endParaRPr b="0" lang="uk-UA" sz="1600" spc="-1" strike="noStrike">
              <a:solidFill>
                <a:srgbClr val="000000"/>
              </a:solidFill>
              <a:latin typeface="Arial"/>
            </a:endParaRPr>
          </a:p>
        </p:txBody>
      </p:sp>
      <p:sp>
        <p:nvSpPr>
          <p:cNvPr id="192" name="TextBox 25"/>
          <p:cNvSpPr/>
          <p:nvPr/>
        </p:nvSpPr>
        <p:spPr>
          <a:xfrm>
            <a:off x="4712400" y="4421520"/>
            <a:ext cx="1399320" cy="345600"/>
          </a:xfrm>
          <a:prstGeom prst="rect">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uk-UA" sz="1600" spc="-1" strike="noStrike">
                <a:solidFill>
                  <a:srgbClr val="000000"/>
                </a:solidFill>
                <a:latin typeface="Comic Sans MS"/>
                <a:ea typeface="DejaVu Sans"/>
              </a:rPr>
              <a:t>ДОМЕТЗИР</a:t>
            </a:r>
            <a:endParaRPr b="0" lang="uk-UA" sz="1600" spc="-1" strike="noStrike">
              <a:solidFill>
                <a:srgbClr val="000000"/>
              </a:solidFill>
              <a:latin typeface="Arial"/>
            </a:endParaRPr>
          </a:p>
        </p:txBody>
      </p:sp>
      <p:graphicFrame>
        <p:nvGraphicFramePr>
          <p:cNvPr id="193" name="Таблица 27"/>
          <p:cNvGraphicFramePr/>
          <p:nvPr/>
        </p:nvGraphicFramePr>
        <p:xfrm>
          <a:off x="251640" y="814320"/>
          <a:ext cx="4103640" cy="4514400"/>
        </p:xfrm>
        <a:graphic>
          <a:graphicData uri="http://schemas.openxmlformats.org/drawingml/2006/table">
            <a:tbl>
              <a:tblPr/>
              <a:tblGrid>
                <a:gridCol w="342000"/>
                <a:gridCol w="342000"/>
                <a:gridCol w="342000"/>
                <a:gridCol w="342000"/>
                <a:gridCol w="342000"/>
                <a:gridCol w="342000"/>
                <a:gridCol w="342000"/>
                <a:gridCol w="342000"/>
                <a:gridCol w="342000"/>
                <a:gridCol w="342000"/>
                <a:gridCol w="342000"/>
                <a:gridCol w="342000"/>
              </a:tblGrid>
              <a:tr h="352800">
                <a:tc>
                  <a:txBody>
                    <a:bodyPr anchor="t">
                      <a:noAutofit/>
                    </a:bodyPr>
                    <a:p>
                      <a:pPr algn="ctr">
                        <a:lnSpc>
                          <a:spcPct val="100000"/>
                        </a:lnSpc>
                      </a:pPr>
                      <a:r>
                        <a:rPr b="0" lang="uk-UA" sz="1800" spc="-1" strike="noStrike">
                          <a:solidFill>
                            <a:srgbClr val="000000"/>
                          </a:solidFill>
                          <a:latin typeface="Comic Sans MS"/>
                        </a:rPr>
                        <a:t>З</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Х</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Ц</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Е</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Р</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О</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Е</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Т</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Ш</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Щ</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Ч</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О</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r>
              <a:tr h="352800">
                <a:tc>
                  <a:txBody>
                    <a:bodyPr anchor="t">
                      <a:noAutofit/>
                    </a:bodyPr>
                    <a:p>
                      <a:pPr algn="ctr">
                        <a:lnSpc>
                          <a:spcPct val="100000"/>
                        </a:lnSpc>
                      </a:pPr>
                      <a:r>
                        <a:rPr b="0" lang="uk-UA" sz="1800" spc="-1" strike="noStrike">
                          <a:solidFill>
                            <a:srgbClr val="000000"/>
                          </a:solidFill>
                          <a:latin typeface="Comic Sans MS"/>
                        </a:rPr>
                        <a:t>А</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Р</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Ш</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В</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Ш</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Ч</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Н</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Я</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О</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Л</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Р</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С</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r>
              <a:tr h="352800">
                <a:tc>
                  <a:txBody>
                    <a:bodyPr anchor="t">
                      <a:noAutofit/>
                    </a:bodyPr>
                    <a:p>
                      <a:pPr algn="ctr">
                        <a:lnSpc>
                          <a:spcPct val="100000"/>
                        </a:lnSpc>
                      </a:pPr>
                      <a:r>
                        <a:rPr b="0" lang="uk-UA" sz="1800" spc="-1" strike="noStrike">
                          <a:solidFill>
                            <a:srgbClr val="000000"/>
                          </a:solidFill>
                          <a:latin typeface="Comic Sans MS"/>
                        </a:rPr>
                        <a:t>Б</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Т</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Щ</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А</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М</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Щ</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Е</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І</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Л</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І</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Я</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Л</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r>
              <a:tr h="352800">
                <a:tc>
                  <a:txBody>
                    <a:bodyPr anchor="t">
                      <a:noAutofit/>
                    </a:bodyPr>
                    <a:p>
                      <a:pPr algn="ctr">
                        <a:lnSpc>
                          <a:spcPct val="100000"/>
                        </a:lnSpc>
                      </a:pPr>
                      <a:r>
                        <a:rPr b="0" lang="uk-UA" sz="1800" spc="-1" strike="noStrike">
                          <a:solidFill>
                            <a:srgbClr val="000000"/>
                          </a:solidFill>
                          <a:latin typeface="Comic Sans MS"/>
                        </a:rPr>
                        <a:t>Р</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Е</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А</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К</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Т</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О</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Р</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Ц</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С</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К</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А</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Ш</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r>
              <a:tr h="352800">
                <a:tc>
                  <a:txBody>
                    <a:bodyPr anchor="t">
                      <a:noAutofit/>
                    </a:bodyPr>
                    <a:p>
                      <a:pPr algn="ctr">
                        <a:lnSpc>
                          <a:spcPct val="100000"/>
                        </a:lnSpc>
                      </a:pPr>
                      <a:r>
                        <a:rPr b="0" lang="uk-UA" sz="1800" spc="-1" strike="noStrike">
                          <a:solidFill>
                            <a:srgbClr val="000000"/>
                          </a:solidFill>
                          <a:latin typeface="Comic Sans MS"/>
                        </a:rPr>
                        <a:t>У</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М</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А</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У</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О</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Ч</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Г</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А</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А</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В</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Л</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С</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r>
              <a:tr h="352800">
                <a:tc>
                  <a:txBody>
                    <a:bodyPr anchor="t">
                      <a:noAutofit/>
                    </a:bodyPr>
                    <a:p>
                      <a:pPr algn="ctr">
                        <a:lnSpc>
                          <a:spcPct val="100000"/>
                        </a:lnSpc>
                      </a:pPr>
                      <a:r>
                        <a:rPr b="0" lang="uk-UA" sz="1800" spc="-1" strike="noStrike">
                          <a:solidFill>
                            <a:srgbClr val="000000"/>
                          </a:solidFill>
                          <a:latin typeface="Comic Sans MS"/>
                        </a:rPr>
                        <a:t>Д</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И</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Р</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А</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А</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Ш</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Е</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У</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Я</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І</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С</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Л</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r>
              <a:tr h="352800">
                <a:tc>
                  <a:txBody>
                    <a:bodyPr anchor="t">
                      <a:noAutofit/>
                    </a:bodyPr>
                    <a:p>
                      <a:pPr algn="ctr">
                        <a:lnSpc>
                          <a:spcPct val="100000"/>
                        </a:lnSpc>
                      </a:pPr>
                      <a:r>
                        <a:rPr b="0" lang="uk-UA" sz="1800" spc="-1" strike="noStrike">
                          <a:solidFill>
                            <a:srgbClr val="000000"/>
                          </a:solidFill>
                          <a:latin typeface="Comic Sans MS"/>
                        </a:rPr>
                        <a:t>Н</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З</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Ц</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Ц</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Д</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Р</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Т</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К</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О</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Д</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С</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А</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r>
              <a:tr h="352800">
                <a:tc>
                  <a:txBody>
                    <a:bodyPr anchor="t">
                      <a:noAutofit/>
                    </a:bodyPr>
                    <a:p>
                      <a:pPr algn="ctr">
                        <a:lnSpc>
                          <a:spcPct val="100000"/>
                        </a:lnSpc>
                      </a:pPr>
                      <a:r>
                        <a:rPr b="0" lang="uk-UA" sz="1800" spc="-1" strike="noStrike">
                          <a:solidFill>
                            <a:srgbClr val="000000"/>
                          </a:solidFill>
                          <a:latin typeface="Comic Sans MS"/>
                        </a:rPr>
                        <a:t>Е</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О</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Ш</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І</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Р</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Т</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И</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А</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Ш</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А</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Щ</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Г</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r>
              <a:tr h="352800">
                <a:tc>
                  <a:txBody>
                    <a:bodyPr anchor="t">
                      <a:noAutofit/>
                    </a:bodyPr>
                    <a:p>
                      <a:pPr algn="ctr">
                        <a:lnSpc>
                          <a:spcPct val="100000"/>
                        </a:lnSpc>
                      </a:pPr>
                      <a:r>
                        <a:rPr b="0" lang="uk-UA" sz="1800" spc="-1" strike="noStrike">
                          <a:solidFill>
                            <a:srgbClr val="000000"/>
                          </a:solidFill>
                          <a:latin typeface="Comic Sans MS"/>
                        </a:rPr>
                        <a:t>Н</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Д</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Т</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Я</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Ч</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Ш</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К</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В</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Я</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Т</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С</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Ш</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r>
              <a:tr h="352800">
                <a:tc>
                  <a:txBody>
                    <a:bodyPr anchor="t">
                      <a:noAutofit/>
                    </a:bodyPr>
                    <a:p>
                      <a:pPr algn="ctr">
                        <a:lnSpc>
                          <a:spcPct val="100000"/>
                        </a:lnSpc>
                      </a:pPr>
                      <a:r>
                        <a:rPr b="0" lang="uk-UA" sz="1800" spc="-1" strike="noStrike">
                          <a:solidFill>
                            <a:srgbClr val="000000"/>
                          </a:solidFill>
                          <a:latin typeface="Comic Sans MS"/>
                        </a:rPr>
                        <a:t>Н</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Л</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Р</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Ш</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Щ</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Т</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А</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Е</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О</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О</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Ш</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О</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r>
              <a:tr h="352800">
                <a:tc>
                  <a:txBody>
                    <a:bodyPr anchor="t">
                      <a:noAutofit/>
                    </a:bodyPr>
                    <a:p>
                      <a:pPr algn="ctr">
                        <a:lnSpc>
                          <a:spcPct val="100000"/>
                        </a:lnSpc>
                      </a:pPr>
                      <a:r>
                        <a:rPr b="0" lang="uk-UA" sz="1800" spc="-1" strike="noStrike">
                          <a:solidFill>
                            <a:srgbClr val="000000"/>
                          </a:solidFill>
                          <a:latin typeface="Comic Sans MS"/>
                        </a:rPr>
                        <a:t>Я</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І</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Ц</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А</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І</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Д</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А</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Р</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С</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Р</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З</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c>
                  <a:txBody>
                    <a:bodyPr anchor="t">
                      <a:noAutofit/>
                    </a:bodyPr>
                    <a:p>
                      <a:pPr algn="ctr">
                        <a:lnSpc>
                          <a:spcPct val="100000"/>
                        </a:lnSpc>
                      </a:pPr>
                      <a:r>
                        <a:rPr b="0" lang="uk-UA" sz="1800" spc="-1" strike="noStrike">
                          <a:solidFill>
                            <a:srgbClr val="000000"/>
                          </a:solidFill>
                          <a:latin typeface="Comic Sans MS"/>
                        </a:rPr>
                        <a:t>С</a:t>
                      </a:r>
                      <a:endParaRPr b="0" lang="uk-UA" sz="1800" spc="-1" strike="noStrike">
                        <a:solidFill>
                          <a:srgbClr val="000000"/>
                        </a:solidFill>
                        <a:latin typeface="Arial"/>
                      </a:endParaRPr>
                    </a:p>
                  </a:txBody>
                  <a:tcPr anchor="t" marL="91440" marR="91440">
                    <a:lnL w="12240">
                      <a:solidFill>
                        <a:srgbClr val="000000"/>
                      </a:solidFill>
                    </a:lnL>
                    <a:lnR w="12240">
                      <a:solidFill>
                        <a:srgbClr val="000000"/>
                      </a:solidFill>
                    </a:lnR>
                    <a:lnT w="12240">
                      <a:solidFill>
                        <a:srgbClr val="000000"/>
                      </a:solidFill>
                    </a:lnT>
                    <a:lnB w="12240">
                      <a:solidFill>
                        <a:srgbClr val="000000"/>
                      </a:solidFill>
                    </a:lnB>
                    <a:gradFill rotWithShape="0">
                      <a:gsLst>
                        <a:gs pos="0">
                          <a:srgbClr val="ffd89f"/>
                        </a:gs>
                        <a:gs pos="100000">
                          <a:srgbClr val="ffe5c5"/>
                        </a:gs>
                      </a:gsLst>
                      <a:lin ang="5400000"/>
                    </a:gradFill>
                  </a:tcPr>
                </a:tc>
              </a:tr>
            </a:tbl>
          </a:graphicData>
        </a:graphic>
      </p:graphicFrame>
      <p:sp>
        <p:nvSpPr>
          <p:cNvPr id="194" name="Прямоугольник 5"/>
          <p:cNvSpPr/>
          <p:nvPr/>
        </p:nvSpPr>
        <p:spPr>
          <a:xfrm>
            <a:off x="2643480" y="1166400"/>
            <a:ext cx="343440" cy="3300840"/>
          </a:xfrm>
          <a:prstGeom prst="rect">
            <a:avLst/>
          </a:prstGeom>
          <a:solidFill>
            <a:schemeClr val="tx2">
              <a:lumMod val="60000"/>
              <a:lumOff val="40000"/>
              <a:alpha val="42000"/>
            </a:schemeClr>
          </a:solidFill>
          <a:ln>
            <a:noFill/>
          </a:ln>
        </p:spPr>
        <p:style>
          <a:lnRef idx="2">
            <a:schemeClr val="accent1">
              <a:shade val="50000"/>
            </a:schemeClr>
          </a:lnRef>
          <a:fillRef idx="1">
            <a:schemeClr val="accent1"/>
          </a:fillRef>
          <a:effectRef idx="0">
            <a:schemeClr val="accent1"/>
          </a:effectRef>
          <a:fontRef idx="minor"/>
        </p:style>
        <p:txBody>
          <a:bodyPr lIns="68760" rIns="68760" tIns="34200" bIns="34200" anchor="ctr">
            <a:noAutofit/>
          </a:bodyPr>
          <a:p>
            <a:pPr algn="ctr">
              <a:lnSpc>
                <a:spcPct val="100000"/>
              </a:lnSpc>
            </a:pPr>
            <a:endParaRPr b="0" lang="uk-UA" sz="1800" spc="-1" strike="noStrike">
              <a:solidFill>
                <a:schemeClr val="lt1"/>
              </a:solidFill>
              <a:latin typeface="Calibri"/>
              <a:ea typeface="DejaVu Sans"/>
            </a:endParaRPr>
          </a:p>
        </p:txBody>
      </p:sp>
      <p:sp>
        <p:nvSpPr>
          <p:cNvPr id="195" name="Прямоугольник 28"/>
          <p:cNvSpPr/>
          <p:nvPr/>
        </p:nvSpPr>
        <p:spPr>
          <a:xfrm>
            <a:off x="267480" y="843480"/>
            <a:ext cx="343440" cy="3981600"/>
          </a:xfrm>
          <a:prstGeom prst="rect">
            <a:avLst/>
          </a:prstGeom>
          <a:solidFill>
            <a:srgbClr val="ff33cc">
              <a:alpha val="42000"/>
            </a:srgbClr>
          </a:solidFill>
          <a:ln>
            <a:noFill/>
          </a:ln>
        </p:spPr>
        <p:style>
          <a:lnRef idx="2">
            <a:schemeClr val="accent1">
              <a:shade val="50000"/>
            </a:schemeClr>
          </a:lnRef>
          <a:fillRef idx="1">
            <a:schemeClr val="accent1"/>
          </a:fillRef>
          <a:effectRef idx="0">
            <a:schemeClr val="accent1"/>
          </a:effectRef>
          <a:fontRef idx="minor"/>
        </p:style>
        <p:txBody>
          <a:bodyPr lIns="68760" rIns="68760" tIns="34200" bIns="34200" anchor="ctr">
            <a:noAutofit/>
          </a:bodyPr>
          <a:p>
            <a:pPr algn="ctr">
              <a:lnSpc>
                <a:spcPct val="100000"/>
              </a:lnSpc>
            </a:pPr>
            <a:endParaRPr b="0" lang="uk-UA" sz="1800" spc="-1" strike="noStrike">
              <a:solidFill>
                <a:schemeClr val="lt1"/>
              </a:solidFill>
              <a:latin typeface="Calibri"/>
              <a:ea typeface="DejaVu Sans"/>
            </a:endParaRPr>
          </a:p>
        </p:txBody>
      </p:sp>
      <p:sp>
        <p:nvSpPr>
          <p:cNvPr id="196" name="Прямоугольник 31"/>
          <p:cNvSpPr/>
          <p:nvPr/>
        </p:nvSpPr>
        <p:spPr>
          <a:xfrm>
            <a:off x="2299320" y="783720"/>
            <a:ext cx="343440" cy="3683520"/>
          </a:xfrm>
          <a:prstGeom prst="rect">
            <a:avLst/>
          </a:prstGeom>
          <a:solidFill>
            <a:srgbClr val="ff0000">
              <a:alpha val="42000"/>
            </a:srgbClr>
          </a:solidFill>
          <a:ln>
            <a:noFill/>
          </a:ln>
        </p:spPr>
        <p:style>
          <a:lnRef idx="2">
            <a:schemeClr val="accent1">
              <a:shade val="50000"/>
            </a:schemeClr>
          </a:lnRef>
          <a:fillRef idx="1">
            <a:schemeClr val="accent1"/>
          </a:fillRef>
          <a:effectRef idx="0">
            <a:schemeClr val="accent1"/>
          </a:effectRef>
          <a:fontRef idx="minor"/>
        </p:style>
        <p:txBody>
          <a:bodyPr lIns="68760" rIns="68760" tIns="34200" bIns="34200" anchor="ctr">
            <a:noAutofit/>
          </a:bodyPr>
          <a:p>
            <a:pPr algn="ctr">
              <a:lnSpc>
                <a:spcPct val="100000"/>
              </a:lnSpc>
            </a:pPr>
            <a:endParaRPr b="0" lang="uk-UA" sz="1800" spc="-1" strike="noStrike">
              <a:solidFill>
                <a:schemeClr val="lt1"/>
              </a:solidFill>
              <a:latin typeface="Calibri"/>
              <a:ea typeface="DejaVu Sans"/>
            </a:endParaRPr>
          </a:p>
        </p:txBody>
      </p:sp>
      <p:sp>
        <p:nvSpPr>
          <p:cNvPr id="197" name="Прямоугольник 32"/>
          <p:cNvSpPr/>
          <p:nvPr/>
        </p:nvSpPr>
        <p:spPr>
          <a:xfrm>
            <a:off x="267480" y="4473000"/>
            <a:ext cx="2719800" cy="363600"/>
          </a:xfrm>
          <a:prstGeom prst="rect">
            <a:avLst/>
          </a:prstGeom>
          <a:solidFill>
            <a:schemeClr val="accent6">
              <a:lumMod val="75000"/>
              <a:alpha val="42000"/>
            </a:schemeClr>
          </a:solidFill>
          <a:ln>
            <a:noFill/>
          </a:ln>
        </p:spPr>
        <p:style>
          <a:lnRef idx="2">
            <a:schemeClr val="accent1">
              <a:shade val="50000"/>
            </a:schemeClr>
          </a:lnRef>
          <a:fillRef idx="1">
            <a:schemeClr val="accent1"/>
          </a:fillRef>
          <a:effectRef idx="0">
            <a:schemeClr val="accent1"/>
          </a:effectRef>
          <a:fontRef idx="minor"/>
        </p:style>
        <p:txBody>
          <a:bodyPr lIns="68760" rIns="68760" tIns="34200" bIns="34200" anchor="ctr">
            <a:noAutofit/>
          </a:bodyPr>
          <a:p>
            <a:pPr algn="ctr">
              <a:lnSpc>
                <a:spcPct val="100000"/>
              </a:lnSpc>
            </a:pPr>
            <a:endParaRPr b="0" lang="uk-UA" sz="1800" spc="-1" strike="noStrike">
              <a:solidFill>
                <a:schemeClr val="lt1"/>
              </a:solidFill>
              <a:latin typeface="Calibri"/>
              <a:ea typeface="DejaVu Sans"/>
            </a:endParaRPr>
          </a:p>
        </p:txBody>
      </p:sp>
      <p:sp>
        <p:nvSpPr>
          <p:cNvPr id="198" name="Прямоугольник 33"/>
          <p:cNvSpPr/>
          <p:nvPr/>
        </p:nvSpPr>
        <p:spPr>
          <a:xfrm>
            <a:off x="1259640" y="783720"/>
            <a:ext cx="343440" cy="3339720"/>
          </a:xfrm>
          <a:prstGeom prst="rect">
            <a:avLst/>
          </a:prstGeom>
          <a:solidFill>
            <a:srgbClr val="722651">
              <a:alpha val="42000"/>
            </a:srgbClr>
          </a:solidFill>
          <a:ln>
            <a:noFill/>
          </a:ln>
        </p:spPr>
        <p:style>
          <a:lnRef idx="2">
            <a:schemeClr val="accent1">
              <a:shade val="50000"/>
            </a:schemeClr>
          </a:lnRef>
          <a:fillRef idx="1">
            <a:schemeClr val="accent1"/>
          </a:fillRef>
          <a:effectRef idx="0">
            <a:schemeClr val="accent1"/>
          </a:effectRef>
          <a:fontRef idx="minor"/>
        </p:style>
        <p:txBody>
          <a:bodyPr lIns="68760" rIns="68760" tIns="34200" bIns="34200" anchor="ctr">
            <a:noAutofit/>
          </a:bodyPr>
          <a:p>
            <a:pPr algn="ctr">
              <a:lnSpc>
                <a:spcPct val="100000"/>
              </a:lnSpc>
            </a:pPr>
            <a:endParaRPr b="0" lang="uk-UA" sz="1800" spc="-1" strike="noStrike">
              <a:solidFill>
                <a:schemeClr val="lt1"/>
              </a:solidFill>
              <a:latin typeface="Calibri"/>
              <a:ea typeface="DejaVu Sans"/>
            </a:endParaRPr>
          </a:p>
        </p:txBody>
      </p:sp>
      <p:sp>
        <p:nvSpPr>
          <p:cNvPr id="199" name="Прямоугольник 36"/>
          <p:cNvSpPr/>
          <p:nvPr/>
        </p:nvSpPr>
        <p:spPr>
          <a:xfrm>
            <a:off x="1627560" y="1563480"/>
            <a:ext cx="343440" cy="1425600"/>
          </a:xfrm>
          <a:prstGeom prst="rect">
            <a:avLst/>
          </a:prstGeom>
          <a:solidFill>
            <a:srgbClr val="00b0f0">
              <a:alpha val="42000"/>
            </a:srgbClr>
          </a:solidFill>
          <a:ln>
            <a:noFill/>
          </a:ln>
        </p:spPr>
        <p:style>
          <a:lnRef idx="2">
            <a:schemeClr val="accent1">
              <a:shade val="50000"/>
            </a:schemeClr>
          </a:lnRef>
          <a:fillRef idx="1">
            <a:schemeClr val="accent1"/>
          </a:fillRef>
          <a:effectRef idx="0">
            <a:schemeClr val="accent1"/>
          </a:effectRef>
          <a:fontRef idx="minor"/>
        </p:style>
        <p:txBody>
          <a:bodyPr lIns="68760" rIns="68760" tIns="34200" bIns="34200" anchor="ctr">
            <a:noAutofit/>
          </a:bodyPr>
          <a:p>
            <a:pPr algn="ctr">
              <a:lnSpc>
                <a:spcPct val="100000"/>
              </a:lnSpc>
            </a:pPr>
            <a:endParaRPr b="0" lang="uk-UA" sz="1800" spc="-1" strike="noStrike">
              <a:solidFill>
                <a:schemeClr val="lt1"/>
              </a:solidFill>
              <a:latin typeface="Calibri"/>
              <a:ea typeface="DejaVu Sans"/>
            </a:endParaRPr>
          </a:p>
        </p:txBody>
      </p:sp>
      <p:sp>
        <p:nvSpPr>
          <p:cNvPr id="200" name="Прямоугольник 37"/>
          <p:cNvSpPr/>
          <p:nvPr/>
        </p:nvSpPr>
        <p:spPr>
          <a:xfrm>
            <a:off x="3348000" y="1166400"/>
            <a:ext cx="343440" cy="3683520"/>
          </a:xfrm>
          <a:prstGeom prst="rect">
            <a:avLst/>
          </a:prstGeom>
          <a:solidFill>
            <a:schemeClr val="accent3">
              <a:lumMod val="50000"/>
              <a:alpha val="42000"/>
            </a:schemeClr>
          </a:solidFill>
          <a:ln>
            <a:noFill/>
          </a:ln>
        </p:spPr>
        <p:style>
          <a:lnRef idx="2">
            <a:schemeClr val="accent1">
              <a:shade val="50000"/>
            </a:schemeClr>
          </a:lnRef>
          <a:fillRef idx="1">
            <a:schemeClr val="accent1"/>
          </a:fillRef>
          <a:effectRef idx="0">
            <a:schemeClr val="accent1"/>
          </a:effectRef>
          <a:fontRef idx="minor"/>
        </p:style>
        <p:txBody>
          <a:bodyPr lIns="68760" rIns="68760" tIns="34200" bIns="34200" anchor="ctr">
            <a:noAutofit/>
          </a:bodyPr>
          <a:p>
            <a:pPr algn="ctr">
              <a:lnSpc>
                <a:spcPct val="100000"/>
              </a:lnSpc>
            </a:pPr>
            <a:endParaRPr b="0" lang="uk-UA" sz="1800" spc="-1" strike="noStrike">
              <a:solidFill>
                <a:schemeClr val="lt1"/>
              </a:solidFill>
              <a:latin typeface="Calibri"/>
              <a:ea typeface="DejaVu Sans"/>
            </a:endParaRPr>
          </a:p>
        </p:txBody>
      </p:sp>
      <p:sp>
        <p:nvSpPr>
          <p:cNvPr id="201" name="Прямоугольник 38"/>
          <p:cNvSpPr/>
          <p:nvPr/>
        </p:nvSpPr>
        <p:spPr>
          <a:xfrm>
            <a:off x="611640" y="1166400"/>
            <a:ext cx="343440" cy="2945880"/>
          </a:xfrm>
          <a:prstGeom prst="rect">
            <a:avLst/>
          </a:prstGeom>
          <a:solidFill>
            <a:srgbClr val="009900">
              <a:alpha val="42000"/>
            </a:srgbClr>
          </a:solidFill>
          <a:ln>
            <a:noFill/>
          </a:ln>
        </p:spPr>
        <p:style>
          <a:lnRef idx="2">
            <a:schemeClr val="accent1">
              <a:shade val="50000"/>
            </a:schemeClr>
          </a:lnRef>
          <a:fillRef idx="1">
            <a:schemeClr val="accent1"/>
          </a:fillRef>
          <a:effectRef idx="0">
            <a:schemeClr val="accent1"/>
          </a:effectRef>
          <a:fontRef idx="minor"/>
        </p:style>
        <p:txBody>
          <a:bodyPr lIns="68760" rIns="68760" tIns="34200" bIns="34200" anchor="ctr">
            <a:noAutofit/>
          </a:bodyPr>
          <a:p>
            <a:pPr algn="ctr">
              <a:lnSpc>
                <a:spcPct val="100000"/>
              </a:lnSpc>
            </a:pPr>
            <a:endParaRPr b="0" lang="uk-UA" sz="1800" spc="-1" strike="noStrike">
              <a:solidFill>
                <a:schemeClr val="lt1"/>
              </a:solidFill>
              <a:latin typeface="Calibri"/>
              <a:ea typeface="DejaVu Sans"/>
            </a:endParaRPr>
          </a:p>
        </p:txBody>
      </p:sp>
      <p:sp>
        <p:nvSpPr>
          <p:cNvPr id="202" name="Прямоугольник 30"/>
          <p:cNvSpPr/>
          <p:nvPr/>
        </p:nvSpPr>
        <p:spPr>
          <a:xfrm>
            <a:off x="267480" y="1900440"/>
            <a:ext cx="2375640" cy="363600"/>
          </a:xfrm>
          <a:prstGeom prst="rect">
            <a:avLst/>
          </a:prstGeom>
          <a:solidFill>
            <a:srgbClr val="00b050">
              <a:alpha val="42000"/>
            </a:srgbClr>
          </a:solidFill>
          <a:ln>
            <a:noFill/>
          </a:ln>
        </p:spPr>
        <p:style>
          <a:lnRef idx="2">
            <a:schemeClr val="accent1">
              <a:shade val="50000"/>
            </a:schemeClr>
          </a:lnRef>
          <a:fillRef idx="1">
            <a:schemeClr val="accent1"/>
          </a:fillRef>
          <a:effectRef idx="0">
            <a:schemeClr val="accent1"/>
          </a:effectRef>
          <a:fontRef idx="minor"/>
        </p:style>
        <p:txBody>
          <a:bodyPr lIns="68760" rIns="68760" tIns="34200" bIns="34200" anchor="ctr">
            <a:noAutofit/>
          </a:bodyPr>
          <a:p>
            <a:pPr algn="ctr">
              <a:lnSpc>
                <a:spcPct val="100000"/>
              </a:lnSpc>
            </a:pPr>
            <a:endParaRPr b="0" lang="uk-UA" sz="1800" spc="-1" strike="noStrike">
              <a:solidFill>
                <a:schemeClr val="lt1"/>
              </a:solidFill>
              <a:latin typeface="Calibri"/>
              <a:ea typeface="DejaVu Sans"/>
            </a:endParaRPr>
          </a:p>
        </p:txBody>
      </p:sp>
      <p:pic>
        <p:nvPicPr>
          <p:cNvPr id="203" name="Рисунок 39" descr=""/>
          <p:cNvPicPr/>
          <p:nvPr/>
        </p:nvPicPr>
        <p:blipFill>
          <a:blip r:embed="rId1"/>
          <a:stretch/>
        </p:blipFill>
        <p:spPr>
          <a:xfrm flipH="1">
            <a:off x="4857840" y="862560"/>
            <a:ext cx="4299120" cy="4299120"/>
          </a:xfrm>
          <a:prstGeom prst="rect">
            <a:avLst/>
          </a:prstGeom>
          <a:ln w="0">
            <a:noFill/>
          </a:ln>
          <a:effectLst>
            <a:glow rad="76320">
              <a:srgbClr val="ffffff">
                <a:alpha val="90000"/>
              </a:srgbClr>
            </a:glow>
            <a:outerShdw algn="ctr" dir="2700000" dist="35638" rotWithShape="0">
              <a:schemeClr val="bg2"/>
            </a:outerShdw>
          </a:effectLst>
        </p:spPr>
      </p:pic>
      <p:pic>
        <p:nvPicPr>
          <p:cNvPr id="204" name="Picture 2" descr=""/>
          <p:cNvPicPr/>
          <p:nvPr/>
        </p:nvPicPr>
        <p:blipFill>
          <a:blip r:embed="rId2"/>
          <a:stretch/>
        </p:blipFill>
        <p:spPr>
          <a:xfrm>
            <a:off x="6172200" y="214200"/>
            <a:ext cx="992880" cy="1058760"/>
          </a:xfrm>
          <a:prstGeom prst="rect">
            <a:avLst/>
          </a:prstGeom>
          <a:ln w="0">
            <a:noFill/>
          </a:ln>
          <a:effectLst>
            <a:glow rad="76320">
              <a:srgbClr val="ffffff">
                <a:alpha val="90000"/>
              </a:srgbClr>
            </a:glow>
            <a:outerShdw algn="ctr" dir="2700000" dist="35638" rotWithShape="0">
              <a:schemeClr val="bg2"/>
            </a:outerShdw>
          </a:effectLst>
        </p:spPr>
      </p:pic>
      <p:sp>
        <p:nvSpPr>
          <p:cNvPr id="205" name="Прямоугольник 41"/>
          <p:cNvSpPr/>
          <p:nvPr/>
        </p:nvSpPr>
        <p:spPr>
          <a:xfrm>
            <a:off x="4645800" y="1194840"/>
            <a:ext cx="1729080" cy="317160"/>
          </a:xfrm>
          <a:prstGeom prst="rect">
            <a:avLst/>
          </a:prstGeom>
          <a:solidFill>
            <a:srgbClr val="ff33cc">
              <a:alpha val="42000"/>
            </a:srgbClr>
          </a:solidFill>
          <a:ln>
            <a:noFill/>
          </a:ln>
        </p:spPr>
        <p:style>
          <a:lnRef idx="2">
            <a:schemeClr val="accent1">
              <a:shade val="50000"/>
            </a:schemeClr>
          </a:lnRef>
          <a:fillRef idx="1">
            <a:schemeClr val="accent1"/>
          </a:fillRef>
          <a:effectRef idx="0">
            <a:schemeClr val="accent1"/>
          </a:effectRef>
          <a:fontRef idx="minor"/>
        </p:style>
        <p:txBody>
          <a:bodyPr lIns="68760" rIns="68760" tIns="34200" bIns="34200" anchor="ctr">
            <a:noAutofit/>
          </a:bodyPr>
          <a:p>
            <a:pPr algn="ctr">
              <a:lnSpc>
                <a:spcPct val="100000"/>
              </a:lnSpc>
            </a:pPr>
            <a:endParaRPr b="0" lang="uk-UA" sz="1800" spc="-1" strike="noStrike">
              <a:solidFill>
                <a:schemeClr val="lt1"/>
              </a:solidFill>
              <a:latin typeface="Calibri"/>
              <a:ea typeface="DejaVu Sans"/>
            </a:endParaRPr>
          </a:p>
        </p:txBody>
      </p:sp>
      <p:sp>
        <p:nvSpPr>
          <p:cNvPr id="206" name="Прямоугольник 42"/>
          <p:cNvSpPr/>
          <p:nvPr/>
        </p:nvSpPr>
        <p:spPr>
          <a:xfrm>
            <a:off x="4644000" y="1620000"/>
            <a:ext cx="1175040" cy="363600"/>
          </a:xfrm>
          <a:prstGeom prst="rect">
            <a:avLst/>
          </a:prstGeom>
          <a:solidFill>
            <a:srgbClr val="00b050">
              <a:alpha val="42000"/>
            </a:srgbClr>
          </a:solidFill>
          <a:ln>
            <a:noFill/>
          </a:ln>
        </p:spPr>
        <p:style>
          <a:lnRef idx="2">
            <a:schemeClr val="accent1">
              <a:shade val="50000"/>
            </a:schemeClr>
          </a:lnRef>
          <a:fillRef idx="1">
            <a:schemeClr val="accent1"/>
          </a:fillRef>
          <a:effectRef idx="0">
            <a:schemeClr val="accent1"/>
          </a:effectRef>
          <a:fontRef idx="minor"/>
        </p:style>
        <p:txBody>
          <a:bodyPr lIns="68760" rIns="68760" tIns="34200" bIns="34200" anchor="ctr">
            <a:noAutofit/>
          </a:bodyPr>
          <a:p>
            <a:pPr algn="ctr">
              <a:lnSpc>
                <a:spcPct val="100000"/>
              </a:lnSpc>
            </a:pPr>
            <a:endParaRPr b="0" lang="uk-UA" sz="1800" spc="-1" strike="noStrike">
              <a:solidFill>
                <a:schemeClr val="lt1"/>
              </a:solidFill>
              <a:latin typeface="Calibri"/>
              <a:ea typeface="DejaVu Sans"/>
            </a:endParaRPr>
          </a:p>
        </p:txBody>
      </p:sp>
      <p:sp>
        <p:nvSpPr>
          <p:cNvPr id="207" name="Прямоугольник 43"/>
          <p:cNvSpPr/>
          <p:nvPr/>
        </p:nvSpPr>
        <p:spPr>
          <a:xfrm>
            <a:off x="4679640" y="2121840"/>
            <a:ext cx="1553760" cy="331560"/>
          </a:xfrm>
          <a:prstGeom prst="rect">
            <a:avLst/>
          </a:prstGeom>
          <a:solidFill>
            <a:srgbClr val="ff0000">
              <a:alpha val="42000"/>
            </a:srgbClr>
          </a:solidFill>
          <a:ln>
            <a:noFill/>
          </a:ln>
        </p:spPr>
        <p:style>
          <a:lnRef idx="2">
            <a:schemeClr val="accent1">
              <a:shade val="50000"/>
            </a:schemeClr>
          </a:lnRef>
          <a:fillRef idx="1">
            <a:schemeClr val="accent1"/>
          </a:fillRef>
          <a:effectRef idx="0">
            <a:schemeClr val="accent1"/>
          </a:effectRef>
          <a:fontRef idx="minor"/>
        </p:style>
        <p:txBody>
          <a:bodyPr lIns="68760" rIns="68760" tIns="34200" bIns="34200" anchor="ctr">
            <a:noAutofit/>
          </a:bodyPr>
          <a:p>
            <a:pPr algn="ctr">
              <a:lnSpc>
                <a:spcPct val="100000"/>
              </a:lnSpc>
            </a:pPr>
            <a:endParaRPr b="0" lang="uk-UA" sz="1800" spc="-1" strike="noStrike">
              <a:solidFill>
                <a:schemeClr val="lt1"/>
              </a:solidFill>
              <a:latin typeface="Calibri"/>
              <a:ea typeface="DejaVu Sans"/>
            </a:endParaRPr>
          </a:p>
        </p:txBody>
      </p:sp>
      <p:sp>
        <p:nvSpPr>
          <p:cNvPr id="208" name="Прямоугольник 44"/>
          <p:cNvSpPr/>
          <p:nvPr/>
        </p:nvSpPr>
        <p:spPr>
          <a:xfrm>
            <a:off x="4668840" y="2549160"/>
            <a:ext cx="1276920" cy="354600"/>
          </a:xfrm>
          <a:prstGeom prst="rect">
            <a:avLst/>
          </a:prstGeom>
          <a:solidFill>
            <a:schemeClr val="accent6">
              <a:lumMod val="75000"/>
              <a:alpha val="42000"/>
            </a:schemeClr>
          </a:solidFill>
          <a:ln>
            <a:noFill/>
          </a:ln>
        </p:spPr>
        <p:style>
          <a:lnRef idx="2">
            <a:schemeClr val="accent1">
              <a:shade val="50000"/>
            </a:schemeClr>
          </a:lnRef>
          <a:fillRef idx="1">
            <a:schemeClr val="accent1"/>
          </a:fillRef>
          <a:effectRef idx="0">
            <a:schemeClr val="accent1"/>
          </a:effectRef>
          <a:fontRef idx="minor"/>
        </p:style>
        <p:txBody>
          <a:bodyPr lIns="68760" rIns="68760" tIns="34200" bIns="34200" anchor="ctr">
            <a:noAutofit/>
          </a:bodyPr>
          <a:p>
            <a:pPr algn="ctr">
              <a:lnSpc>
                <a:spcPct val="100000"/>
              </a:lnSpc>
            </a:pPr>
            <a:endParaRPr b="0" lang="uk-UA" sz="1800" spc="-1" strike="noStrike">
              <a:solidFill>
                <a:schemeClr val="lt1"/>
              </a:solidFill>
              <a:latin typeface="Calibri"/>
              <a:ea typeface="DejaVu Sans"/>
            </a:endParaRPr>
          </a:p>
        </p:txBody>
      </p:sp>
      <p:sp>
        <p:nvSpPr>
          <p:cNvPr id="209" name="Прямоугольник 45"/>
          <p:cNvSpPr/>
          <p:nvPr/>
        </p:nvSpPr>
        <p:spPr>
          <a:xfrm>
            <a:off x="4688280" y="2989800"/>
            <a:ext cx="1462320" cy="309600"/>
          </a:xfrm>
          <a:prstGeom prst="rect">
            <a:avLst/>
          </a:prstGeom>
          <a:solidFill>
            <a:schemeClr val="tx2">
              <a:lumMod val="60000"/>
              <a:lumOff val="40000"/>
              <a:alpha val="42000"/>
            </a:schemeClr>
          </a:solidFill>
          <a:ln>
            <a:noFill/>
          </a:ln>
        </p:spPr>
        <p:style>
          <a:lnRef idx="2">
            <a:schemeClr val="accent1">
              <a:shade val="50000"/>
            </a:schemeClr>
          </a:lnRef>
          <a:fillRef idx="1">
            <a:schemeClr val="accent1"/>
          </a:fillRef>
          <a:effectRef idx="0">
            <a:schemeClr val="accent1"/>
          </a:effectRef>
          <a:fontRef idx="minor"/>
        </p:style>
        <p:txBody>
          <a:bodyPr lIns="68760" rIns="68760" tIns="34200" bIns="34200" anchor="ctr">
            <a:noAutofit/>
          </a:bodyPr>
          <a:p>
            <a:pPr algn="ctr">
              <a:lnSpc>
                <a:spcPct val="100000"/>
              </a:lnSpc>
            </a:pPr>
            <a:endParaRPr b="0" lang="uk-UA" sz="1800" spc="-1" strike="noStrike">
              <a:solidFill>
                <a:schemeClr val="lt1"/>
              </a:solidFill>
              <a:latin typeface="Calibri"/>
              <a:ea typeface="DejaVu Sans"/>
            </a:endParaRPr>
          </a:p>
        </p:txBody>
      </p:sp>
      <p:sp>
        <p:nvSpPr>
          <p:cNvPr id="210" name="Прямоугольник 46"/>
          <p:cNvSpPr/>
          <p:nvPr/>
        </p:nvSpPr>
        <p:spPr>
          <a:xfrm>
            <a:off x="4690080" y="3435840"/>
            <a:ext cx="1552320" cy="326520"/>
          </a:xfrm>
          <a:prstGeom prst="rect">
            <a:avLst/>
          </a:prstGeom>
          <a:solidFill>
            <a:schemeClr val="accent3">
              <a:lumMod val="50000"/>
              <a:alpha val="42000"/>
            </a:schemeClr>
          </a:solidFill>
          <a:ln>
            <a:noFill/>
          </a:ln>
        </p:spPr>
        <p:style>
          <a:lnRef idx="2">
            <a:schemeClr val="accent1">
              <a:shade val="50000"/>
            </a:schemeClr>
          </a:lnRef>
          <a:fillRef idx="1">
            <a:schemeClr val="accent1"/>
          </a:fillRef>
          <a:effectRef idx="0">
            <a:schemeClr val="accent1"/>
          </a:effectRef>
          <a:fontRef idx="minor"/>
        </p:style>
        <p:txBody>
          <a:bodyPr lIns="68760" rIns="68760" tIns="34200" bIns="34200" anchor="ctr">
            <a:noAutofit/>
          </a:bodyPr>
          <a:p>
            <a:pPr algn="ctr">
              <a:lnSpc>
                <a:spcPct val="100000"/>
              </a:lnSpc>
            </a:pPr>
            <a:endParaRPr b="0" lang="uk-UA" sz="1800" spc="-1" strike="noStrike">
              <a:solidFill>
                <a:schemeClr val="lt1"/>
              </a:solidFill>
              <a:latin typeface="Calibri"/>
              <a:ea typeface="DejaVu Sans"/>
            </a:endParaRPr>
          </a:p>
        </p:txBody>
      </p:sp>
      <p:sp>
        <p:nvSpPr>
          <p:cNvPr id="211" name="Прямоугольник 47"/>
          <p:cNvSpPr/>
          <p:nvPr/>
        </p:nvSpPr>
        <p:spPr>
          <a:xfrm>
            <a:off x="4690080" y="3951000"/>
            <a:ext cx="905040" cy="334440"/>
          </a:xfrm>
          <a:prstGeom prst="rect">
            <a:avLst/>
          </a:prstGeom>
          <a:solidFill>
            <a:srgbClr val="00b0f0">
              <a:alpha val="42000"/>
            </a:srgbClr>
          </a:solidFill>
          <a:ln>
            <a:noFill/>
          </a:ln>
        </p:spPr>
        <p:style>
          <a:lnRef idx="2">
            <a:schemeClr val="accent1">
              <a:shade val="50000"/>
            </a:schemeClr>
          </a:lnRef>
          <a:fillRef idx="1">
            <a:schemeClr val="accent1"/>
          </a:fillRef>
          <a:effectRef idx="0">
            <a:schemeClr val="accent1"/>
          </a:effectRef>
          <a:fontRef idx="minor"/>
        </p:style>
        <p:txBody>
          <a:bodyPr lIns="68760" rIns="68760" tIns="34200" bIns="34200" anchor="ctr">
            <a:noAutofit/>
          </a:bodyPr>
          <a:p>
            <a:pPr algn="ctr">
              <a:lnSpc>
                <a:spcPct val="100000"/>
              </a:lnSpc>
            </a:pPr>
            <a:endParaRPr b="0" lang="uk-UA" sz="1800" spc="-1" strike="noStrike">
              <a:solidFill>
                <a:schemeClr val="lt1"/>
              </a:solidFill>
              <a:latin typeface="Calibri"/>
              <a:ea typeface="DejaVu Sans"/>
            </a:endParaRPr>
          </a:p>
        </p:txBody>
      </p:sp>
      <p:sp>
        <p:nvSpPr>
          <p:cNvPr id="212" name="Прямоугольник 48"/>
          <p:cNvSpPr/>
          <p:nvPr/>
        </p:nvSpPr>
        <p:spPr>
          <a:xfrm>
            <a:off x="4712400" y="4421520"/>
            <a:ext cx="1384200" cy="326520"/>
          </a:xfrm>
          <a:prstGeom prst="rect">
            <a:avLst/>
          </a:prstGeom>
          <a:solidFill>
            <a:srgbClr val="009900">
              <a:alpha val="42000"/>
            </a:srgbClr>
          </a:solidFill>
          <a:ln>
            <a:noFill/>
          </a:ln>
        </p:spPr>
        <p:style>
          <a:lnRef idx="2">
            <a:schemeClr val="accent1">
              <a:shade val="50000"/>
            </a:schemeClr>
          </a:lnRef>
          <a:fillRef idx="1">
            <a:schemeClr val="accent1"/>
          </a:fillRef>
          <a:effectRef idx="0">
            <a:schemeClr val="accent1"/>
          </a:effectRef>
          <a:fontRef idx="minor"/>
        </p:style>
        <p:txBody>
          <a:bodyPr lIns="68760" rIns="68760" tIns="34200" bIns="34200" anchor="ctr">
            <a:noAutofit/>
          </a:bodyPr>
          <a:p>
            <a:pPr algn="ctr">
              <a:lnSpc>
                <a:spcPct val="100000"/>
              </a:lnSpc>
            </a:pPr>
            <a:endParaRPr b="0" lang="uk-UA" sz="1800" spc="-1" strike="noStrike">
              <a:solidFill>
                <a:schemeClr val="lt1"/>
              </a:solidFill>
              <a:latin typeface="Calibri"/>
              <a:ea typeface="DejaVu Sans"/>
            </a:endParaRPr>
          </a:p>
        </p:txBody>
      </p:sp>
      <p:sp>
        <p:nvSpPr>
          <p:cNvPr id="2" name="PlaceHolder 1"/>
          <p:cNvSpPr>
            <a:spLocks noGrp="1"/>
          </p:cNvSpPr>
          <p:nvPr>
            <p:ph type="dt" idx="6"/>
          </p:nvPr>
        </p:nvSpPr>
        <p:spPr/>
        <p:txBody>
          <a:bodyPr/>
          <a:p>
            <a:fld id="{44F76A14-6E5C-4D9B-B41C-D44BAA9DC167}" type="datetime1">
              <a:rPr lang="uk-UA"/>
              <a:t>30.04.2024</a:t>
            </a:fld>
          </a:p>
        </p:txBody>
      </p:sp>
    </p:spTree>
  </p:cSld>
  <mc:AlternateContent>
    <mc:Choice Requires="p14">
      <p:transition spd="slow" p14:dur="2000"/>
    </mc:Choice>
    <mc:Fallback>
      <p:transition spd="slow"/>
    </mc:Fallback>
  </mc:AlternateContent>
  <p:timing>
    <p:tnLst>
      <p:par>
        <p:cTn id="202" dur="indefinite" restart="never" nodeType="tmRoot">
          <p:childTnLst>
            <p:seq>
              <p:cTn id="203" dur="indefinite" nodeType="mainSeq">
                <p:childTnLst>
                  <p:par>
                    <p:cTn id="204" fill="hold">
                      <p:stCondLst>
                        <p:cond delay="0"/>
                      </p:stCondLst>
                      <p:childTnLst>
                        <p:par>
                          <p:cTn id="205" fill="hold">
                            <p:stCondLst>
                              <p:cond delay="0"/>
                            </p:stCondLst>
                            <p:childTnLst>
                              <p:par>
                                <p:cTn id="206" nodeType="withEffect" fill="hold" presetClass="emph" presetID="8" repeatCount="indefinite">
                                  <p:stCondLst>
                                    <p:cond delay="0"/>
                                  </p:stCondLst>
                                  <p:childTnLst>
                                    <p:animRot by="21600000">
                                      <p:cBhvr>
                                        <p:cTn id="207" dur="5000" fill="hold"/>
                                        <p:tgtEl>
                                          <p:spTgt spid="204"/>
                                        </p:tgtEl>
                                        <p:attrNameLst>
                                          <p:attrName>r</p:attrName>
                                        </p:attrNameLst>
                                      </p:cBhvr>
                                    </p:animRot>
                                  </p:childTnLst>
                                </p:cTn>
                              </p:par>
                            </p:childTnLst>
                          </p:cTn>
                        </p:par>
                      </p:childTnLst>
                    </p:cTn>
                  </p:par>
                  <p:par>
                    <p:cTn id="208" fill="hold">
                      <p:stCondLst>
                        <p:cond delay="indefinite"/>
                      </p:stCondLst>
                      <p:childTnLst>
                        <p:par>
                          <p:cTn id="209" fill="hold">
                            <p:stCondLst>
                              <p:cond delay="0"/>
                            </p:stCondLst>
                            <p:childTnLst>
                              <p:par>
                                <p:cTn id="210" nodeType="clickEffect" fill="hold" presetClass="exit" presetID="1">
                                  <p:stCondLst>
                                    <p:cond delay="0"/>
                                  </p:stCondLst>
                                  <p:childTnLst>
                                    <p:set>
                                      <p:cBhvr>
                                        <p:cTn id="211" dur="1" fill="hold">
                                          <p:stCondLst>
                                            <p:cond delay="0"/>
                                          </p:stCondLst>
                                        </p:cTn>
                                        <p:tgtEl>
                                          <p:spTgt spid="186"/>
                                        </p:tgtEl>
                                        <p:attrNameLst>
                                          <p:attrName>style.visibility</p:attrName>
                                        </p:attrNameLst>
                                      </p:cBhvr>
                                      <p:to>
                                        <p:strVal val="hidden"/>
                                      </p:to>
                                    </p:set>
                                    <p:audio isNarration="0">
                                      <p:cMediaNode showWhenStopped="1">
                                        <p:cTn>
                                          <p:stCondLst>
                                            <p:cond delay="0" evt="begin">
                                              <p:tn val="210"/>
                                            </p:cond>
                                          </p:stCondLst>
                                          <p:endCondLst>
                                            <p:cond delay="0" evt="onStopAudio"/>
                                          </p:endCondLst>
                                        </p:cTn>
                                        <p:tgtEl>
                                          <p:sndTgt r:embed="rId3" name="audio3.wav"/>
                                        </p:tgtEl>
                                      </p:cMediaNode>
                                    </p:audio>
                                  </p:childTnLst>
                                </p:cTn>
                              </p:par>
                              <p:par>
                                <p:cTn id="212" nodeType="withEffect" fill="hold" presetClass="entr" presetID="22" presetSubtype="4">
                                  <p:stCondLst>
                                    <p:cond delay="0"/>
                                  </p:stCondLst>
                                  <p:childTnLst>
                                    <p:set>
                                      <p:cBhvr>
                                        <p:cTn id="213" dur="1" fill="hold">
                                          <p:stCondLst>
                                            <p:cond delay="0"/>
                                          </p:stCondLst>
                                        </p:cTn>
                                        <p:tgtEl>
                                          <p:spTgt spid="184"/>
                                        </p:tgtEl>
                                        <p:attrNameLst>
                                          <p:attrName>style.visibility</p:attrName>
                                        </p:attrNameLst>
                                      </p:cBhvr>
                                      <p:to>
                                        <p:strVal val="visible"/>
                                      </p:to>
                                    </p:set>
                                    <p:animEffect filter="wipe(down)" transition="in">
                                      <p:cBhvr additive="repl">
                                        <p:cTn id="214" dur="500"/>
                                        <p:tgtEl>
                                          <p:spTgt spid="184"/>
                                        </p:tgtEl>
                                      </p:cBhvr>
                                    </p:animEffect>
                                  </p:childTnLst>
                                </p:cTn>
                              </p:par>
                            </p:childTnLst>
                          </p:cTn>
                        </p:par>
                      </p:childTnLst>
                    </p:cTn>
                  </p:par>
                  <p:par>
                    <p:cTn id="215" fill="hold">
                      <p:stCondLst>
                        <p:cond delay="indefinite"/>
                      </p:stCondLst>
                      <p:childTnLst>
                        <p:par>
                          <p:cTn id="216" fill="hold">
                            <p:stCondLst>
                              <p:cond delay="0"/>
                            </p:stCondLst>
                            <p:childTnLst>
                              <p:par>
                                <p:cTn id="217" nodeType="clickEffect" fill="hold" presetClass="exit" presetID="1">
                                  <p:stCondLst>
                                    <p:cond delay="0"/>
                                  </p:stCondLst>
                                  <p:childTnLst>
                                    <p:set>
                                      <p:cBhvr>
                                        <p:cTn id="218" dur="1" fill="hold">
                                          <p:stCondLst>
                                            <p:cond delay="0"/>
                                          </p:stCondLst>
                                        </p:cTn>
                                        <p:tgtEl>
                                          <p:spTgt spid="187"/>
                                        </p:tgtEl>
                                        <p:attrNameLst>
                                          <p:attrName>style.visibility</p:attrName>
                                        </p:attrNameLst>
                                      </p:cBhvr>
                                      <p:to>
                                        <p:strVal val="hidden"/>
                                      </p:to>
                                    </p:set>
                                    <p:audio isNarration="0">
                                      <p:cMediaNode showWhenStopped="1">
                                        <p:cTn>
                                          <p:stCondLst>
                                            <p:cond delay="0" evt="begin">
                                              <p:tn val="217"/>
                                            </p:cond>
                                          </p:stCondLst>
                                          <p:endCondLst>
                                            <p:cond delay="0" evt="onStopAudio"/>
                                          </p:endCondLst>
                                        </p:cTn>
                                        <p:tgtEl>
                                          <p:sndTgt r:embed="rId4" name="audio3.wav"/>
                                        </p:tgtEl>
                                      </p:cMediaNode>
                                    </p:audio>
                                  </p:childTnLst>
                                </p:cTn>
                              </p:par>
                              <p:par>
                                <p:cTn id="219" nodeType="withEffect" fill="hold" presetClass="entr" presetID="22" presetSubtype="4">
                                  <p:stCondLst>
                                    <p:cond delay="0"/>
                                  </p:stCondLst>
                                  <p:childTnLst>
                                    <p:set>
                                      <p:cBhvr>
                                        <p:cTn id="220" dur="1" fill="hold">
                                          <p:stCondLst>
                                            <p:cond delay="0"/>
                                          </p:stCondLst>
                                        </p:cTn>
                                        <p:tgtEl>
                                          <p:spTgt spid="183"/>
                                        </p:tgtEl>
                                        <p:attrNameLst>
                                          <p:attrName>style.visibility</p:attrName>
                                        </p:attrNameLst>
                                      </p:cBhvr>
                                      <p:to>
                                        <p:strVal val="visible"/>
                                      </p:to>
                                    </p:set>
                                    <p:animEffect filter="wipe(down)" transition="in">
                                      <p:cBhvr additive="repl">
                                        <p:cTn id="221" dur="500"/>
                                        <p:tgtEl>
                                          <p:spTgt spid="183"/>
                                        </p:tgtEl>
                                      </p:cBhvr>
                                    </p:animEffect>
                                  </p:childTnLst>
                                </p:cTn>
                              </p:par>
                            </p:childTnLst>
                          </p:cTn>
                        </p:par>
                      </p:childTnLst>
                    </p:cTn>
                  </p:par>
                  <p:par>
                    <p:cTn id="222" fill="hold">
                      <p:stCondLst>
                        <p:cond delay="indefinite"/>
                      </p:stCondLst>
                      <p:childTnLst>
                        <p:par>
                          <p:cTn id="223" fill="hold">
                            <p:stCondLst>
                              <p:cond delay="0"/>
                            </p:stCondLst>
                            <p:childTnLst>
                              <p:par>
                                <p:cTn id="224" nodeType="clickEffect" fill="hold" presetClass="exit" presetID="1">
                                  <p:stCondLst>
                                    <p:cond delay="0"/>
                                  </p:stCondLst>
                                  <p:childTnLst>
                                    <p:set>
                                      <p:cBhvr>
                                        <p:cTn id="225" dur="1" fill="hold">
                                          <p:stCondLst>
                                            <p:cond delay="0"/>
                                          </p:stCondLst>
                                        </p:cTn>
                                        <p:tgtEl>
                                          <p:spTgt spid="188"/>
                                        </p:tgtEl>
                                        <p:attrNameLst>
                                          <p:attrName>style.visibility</p:attrName>
                                        </p:attrNameLst>
                                      </p:cBhvr>
                                      <p:to>
                                        <p:strVal val="hidden"/>
                                      </p:to>
                                    </p:set>
                                    <p:audio isNarration="0">
                                      <p:cMediaNode showWhenStopped="1">
                                        <p:cTn>
                                          <p:stCondLst>
                                            <p:cond delay="0" evt="begin">
                                              <p:tn val="224"/>
                                            </p:cond>
                                          </p:stCondLst>
                                          <p:endCondLst>
                                            <p:cond delay="0" evt="onStopAudio"/>
                                          </p:endCondLst>
                                        </p:cTn>
                                        <p:tgtEl>
                                          <p:sndTgt r:embed="rId5" name="audio3.wav"/>
                                        </p:tgtEl>
                                      </p:cMediaNode>
                                    </p:audio>
                                  </p:childTnLst>
                                </p:cTn>
                              </p:par>
                              <p:par>
                                <p:cTn id="226" nodeType="withEffect" fill="hold" presetClass="entr" presetID="22" presetSubtype="4">
                                  <p:stCondLst>
                                    <p:cond delay="0"/>
                                  </p:stCondLst>
                                  <p:childTnLst>
                                    <p:set>
                                      <p:cBhvr>
                                        <p:cTn id="227" dur="1" fill="hold">
                                          <p:stCondLst>
                                            <p:cond delay="0"/>
                                          </p:stCondLst>
                                        </p:cTn>
                                        <p:tgtEl>
                                          <p:spTgt spid="182"/>
                                        </p:tgtEl>
                                        <p:attrNameLst>
                                          <p:attrName>style.visibility</p:attrName>
                                        </p:attrNameLst>
                                      </p:cBhvr>
                                      <p:to>
                                        <p:strVal val="visible"/>
                                      </p:to>
                                    </p:set>
                                    <p:animEffect filter="wipe(down)" transition="in">
                                      <p:cBhvr additive="repl">
                                        <p:cTn id="228" dur="500"/>
                                        <p:tgtEl>
                                          <p:spTgt spid="182"/>
                                        </p:tgtEl>
                                      </p:cBhvr>
                                    </p:animEffect>
                                  </p:childTnLst>
                                </p:cTn>
                              </p:par>
                            </p:childTnLst>
                          </p:cTn>
                        </p:par>
                      </p:childTnLst>
                    </p:cTn>
                  </p:par>
                  <p:par>
                    <p:cTn id="229" fill="hold">
                      <p:stCondLst>
                        <p:cond delay="indefinite"/>
                      </p:stCondLst>
                      <p:childTnLst>
                        <p:par>
                          <p:cTn id="230" fill="hold">
                            <p:stCondLst>
                              <p:cond delay="0"/>
                            </p:stCondLst>
                            <p:childTnLst>
                              <p:par>
                                <p:cTn id="231" nodeType="clickEffect" fill="hold" presetClass="exit" presetID="1">
                                  <p:stCondLst>
                                    <p:cond delay="0"/>
                                  </p:stCondLst>
                                  <p:childTnLst>
                                    <p:set>
                                      <p:cBhvr>
                                        <p:cTn id="232" dur="1" fill="hold">
                                          <p:stCondLst>
                                            <p:cond delay="0"/>
                                          </p:stCondLst>
                                        </p:cTn>
                                        <p:tgtEl>
                                          <p:spTgt spid="189"/>
                                        </p:tgtEl>
                                        <p:attrNameLst>
                                          <p:attrName>style.visibility</p:attrName>
                                        </p:attrNameLst>
                                      </p:cBhvr>
                                      <p:to>
                                        <p:strVal val="hidden"/>
                                      </p:to>
                                    </p:set>
                                    <p:audio isNarration="0">
                                      <p:cMediaNode showWhenStopped="1">
                                        <p:cTn>
                                          <p:stCondLst>
                                            <p:cond delay="0" evt="begin">
                                              <p:tn val="231"/>
                                            </p:cond>
                                          </p:stCondLst>
                                          <p:endCondLst>
                                            <p:cond delay="0" evt="onStopAudio"/>
                                          </p:endCondLst>
                                        </p:cTn>
                                        <p:tgtEl>
                                          <p:sndTgt r:embed="rId6" name="audio3.wav"/>
                                        </p:tgtEl>
                                      </p:cMediaNode>
                                    </p:audio>
                                  </p:childTnLst>
                                </p:cTn>
                              </p:par>
                              <p:par>
                                <p:cTn id="233" nodeType="withEffect" fill="hold" presetClass="entr" presetID="22" presetSubtype="4">
                                  <p:stCondLst>
                                    <p:cond delay="0"/>
                                  </p:stCondLst>
                                  <p:childTnLst>
                                    <p:set>
                                      <p:cBhvr>
                                        <p:cTn id="234" dur="1" fill="hold">
                                          <p:stCondLst>
                                            <p:cond delay="0"/>
                                          </p:stCondLst>
                                        </p:cTn>
                                        <p:tgtEl>
                                          <p:spTgt spid="181"/>
                                        </p:tgtEl>
                                        <p:attrNameLst>
                                          <p:attrName>style.visibility</p:attrName>
                                        </p:attrNameLst>
                                      </p:cBhvr>
                                      <p:to>
                                        <p:strVal val="visible"/>
                                      </p:to>
                                    </p:set>
                                    <p:animEffect filter="wipe(down)" transition="in">
                                      <p:cBhvr additive="repl">
                                        <p:cTn id="235" dur="500"/>
                                        <p:tgtEl>
                                          <p:spTgt spid="181"/>
                                        </p:tgtEl>
                                      </p:cBhvr>
                                    </p:animEffect>
                                  </p:childTnLst>
                                </p:cTn>
                              </p:par>
                            </p:childTnLst>
                          </p:cTn>
                        </p:par>
                      </p:childTnLst>
                    </p:cTn>
                  </p:par>
                  <p:par>
                    <p:cTn id="236" fill="hold">
                      <p:stCondLst>
                        <p:cond delay="indefinite"/>
                      </p:stCondLst>
                      <p:childTnLst>
                        <p:par>
                          <p:cTn id="237" fill="hold">
                            <p:stCondLst>
                              <p:cond delay="0"/>
                            </p:stCondLst>
                            <p:childTnLst>
                              <p:par>
                                <p:cTn id="238" nodeType="clickEffect" fill="hold" presetClass="exit" presetID="1">
                                  <p:stCondLst>
                                    <p:cond delay="0"/>
                                  </p:stCondLst>
                                  <p:childTnLst>
                                    <p:set>
                                      <p:cBhvr>
                                        <p:cTn id="239" dur="1" fill="hold">
                                          <p:stCondLst>
                                            <p:cond delay="0"/>
                                          </p:stCondLst>
                                        </p:cTn>
                                        <p:tgtEl>
                                          <p:spTgt spid="190"/>
                                        </p:tgtEl>
                                        <p:attrNameLst>
                                          <p:attrName>style.visibility</p:attrName>
                                        </p:attrNameLst>
                                      </p:cBhvr>
                                      <p:to>
                                        <p:strVal val="hidden"/>
                                      </p:to>
                                    </p:set>
                                    <p:audio isNarration="0">
                                      <p:cMediaNode showWhenStopped="1">
                                        <p:cTn>
                                          <p:stCondLst>
                                            <p:cond delay="0" evt="begin">
                                              <p:tn val="238"/>
                                            </p:cond>
                                          </p:stCondLst>
                                          <p:endCondLst>
                                            <p:cond delay="0" evt="onStopAudio"/>
                                          </p:endCondLst>
                                        </p:cTn>
                                        <p:tgtEl>
                                          <p:sndTgt r:embed="rId7" name="audio3.wav"/>
                                        </p:tgtEl>
                                      </p:cMediaNode>
                                    </p:audio>
                                  </p:childTnLst>
                                </p:cTn>
                              </p:par>
                              <p:par>
                                <p:cTn id="240" nodeType="withEffect" fill="hold" presetClass="entr" presetID="22" presetSubtype="4">
                                  <p:stCondLst>
                                    <p:cond delay="0"/>
                                  </p:stCondLst>
                                  <p:childTnLst>
                                    <p:set>
                                      <p:cBhvr>
                                        <p:cTn id="241" dur="1" fill="hold">
                                          <p:stCondLst>
                                            <p:cond delay="0"/>
                                          </p:stCondLst>
                                        </p:cTn>
                                        <p:tgtEl>
                                          <p:spTgt spid="180"/>
                                        </p:tgtEl>
                                        <p:attrNameLst>
                                          <p:attrName>style.visibility</p:attrName>
                                        </p:attrNameLst>
                                      </p:cBhvr>
                                      <p:to>
                                        <p:strVal val="visible"/>
                                      </p:to>
                                    </p:set>
                                    <p:animEffect filter="wipe(down)" transition="in">
                                      <p:cBhvr additive="repl">
                                        <p:cTn id="242" dur="500"/>
                                        <p:tgtEl>
                                          <p:spTgt spid="180"/>
                                        </p:tgtEl>
                                      </p:cBhvr>
                                    </p:animEffect>
                                  </p:childTnLst>
                                </p:cTn>
                              </p:par>
                            </p:childTnLst>
                          </p:cTn>
                        </p:par>
                      </p:childTnLst>
                    </p:cTn>
                  </p:par>
                  <p:par>
                    <p:cTn id="243" fill="hold">
                      <p:stCondLst>
                        <p:cond delay="indefinite"/>
                      </p:stCondLst>
                      <p:childTnLst>
                        <p:par>
                          <p:cTn id="244" fill="hold">
                            <p:stCondLst>
                              <p:cond delay="0"/>
                            </p:stCondLst>
                            <p:childTnLst>
                              <p:par>
                                <p:cTn id="245" nodeType="clickEffect" fill="hold" presetClass="exit" presetID="1">
                                  <p:stCondLst>
                                    <p:cond delay="0"/>
                                  </p:stCondLst>
                                  <p:childTnLst>
                                    <p:set>
                                      <p:cBhvr>
                                        <p:cTn id="246" dur="1" fill="hold">
                                          <p:stCondLst>
                                            <p:cond delay="0"/>
                                          </p:stCondLst>
                                        </p:cTn>
                                        <p:tgtEl>
                                          <p:spTgt spid="177"/>
                                        </p:tgtEl>
                                        <p:attrNameLst>
                                          <p:attrName>style.visibility</p:attrName>
                                        </p:attrNameLst>
                                      </p:cBhvr>
                                      <p:to>
                                        <p:strVal val="hidden"/>
                                      </p:to>
                                    </p:set>
                                    <p:audio isNarration="0">
                                      <p:cMediaNode showWhenStopped="1">
                                        <p:cTn>
                                          <p:stCondLst>
                                            <p:cond delay="0" evt="begin">
                                              <p:tn val="245"/>
                                            </p:cond>
                                          </p:stCondLst>
                                          <p:endCondLst>
                                            <p:cond delay="0" evt="onStopAudio"/>
                                          </p:endCondLst>
                                        </p:cTn>
                                        <p:tgtEl>
                                          <p:sndTgt r:embed="rId8" name="audio3.wav"/>
                                        </p:tgtEl>
                                      </p:cMediaNode>
                                    </p:audio>
                                  </p:childTnLst>
                                </p:cTn>
                              </p:par>
                              <p:par>
                                <p:cTn id="247" nodeType="withEffect" fill="hold" presetClass="entr" presetID="22" presetSubtype="4">
                                  <p:stCondLst>
                                    <p:cond delay="0"/>
                                  </p:stCondLst>
                                  <p:childTnLst>
                                    <p:set>
                                      <p:cBhvr>
                                        <p:cTn id="248" dur="1" fill="hold">
                                          <p:stCondLst>
                                            <p:cond delay="0"/>
                                          </p:stCondLst>
                                        </p:cTn>
                                        <p:tgtEl>
                                          <p:spTgt spid="176"/>
                                        </p:tgtEl>
                                        <p:attrNameLst>
                                          <p:attrName>style.visibility</p:attrName>
                                        </p:attrNameLst>
                                      </p:cBhvr>
                                      <p:to>
                                        <p:strVal val="visible"/>
                                      </p:to>
                                    </p:set>
                                    <p:animEffect filter="wipe(down)" transition="in">
                                      <p:cBhvr additive="repl">
                                        <p:cTn id="249" dur="500"/>
                                        <p:tgtEl>
                                          <p:spTgt spid="176"/>
                                        </p:tgtEl>
                                      </p:cBhvr>
                                    </p:animEffect>
                                  </p:childTnLst>
                                </p:cTn>
                              </p:par>
                            </p:childTnLst>
                          </p:cTn>
                        </p:par>
                      </p:childTnLst>
                    </p:cTn>
                  </p:par>
                  <p:par>
                    <p:cTn id="250" fill="hold">
                      <p:stCondLst>
                        <p:cond delay="indefinite"/>
                      </p:stCondLst>
                      <p:childTnLst>
                        <p:par>
                          <p:cTn id="251" fill="hold">
                            <p:stCondLst>
                              <p:cond delay="0"/>
                            </p:stCondLst>
                            <p:childTnLst>
                              <p:par>
                                <p:cTn id="252" nodeType="clickEffect" fill="hold" presetClass="exit" presetID="1">
                                  <p:stCondLst>
                                    <p:cond delay="0"/>
                                  </p:stCondLst>
                                  <p:childTnLst>
                                    <p:set>
                                      <p:cBhvr>
                                        <p:cTn id="253" dur="1" fill="hold">
                                          <p:stCondLst>
                                            <p:cond delay="0"/>
                                          </p:stCondLst>
                                        </p:cTn>
                                        <p:tgtEl>
                                          <p:spTgt spid="191"/>
                                        </p:tgtEl>
                                        <p:attrNameLst>
                                          <p:attrName>style.visibility</p:attrName>
                                        </p:attrNameLst>
                                      </p:cBhvr>
                                      <p:to>
                                        <p:strVal val="hidden"/>
                                      </p:to>
                                    </p:set>
                                    <p:audio isNarration="0">
                                      <p:cMediaNode showWhenStopped="1">
                                        <p:cTn>
                                          <p:stCondLst>
                                            <p:cond delay="0" evt="begin">
                                              <p:tn val="252"/>
                                            </p:cond>
                                          </p:stCondLst>
                                          <p:endCondLst>
                                            <p:cond delay="0" evt="onStopAudio"/>
                                          </p:endCondLst>
                                        </p:cTn>
                                        <p:tgtEl>
                                          <p:sndTgt r:embed="rId9" name="audio3.wav"/>
                                        </p:tgtEl>
                                      </p:cMediaNode>
                                    </p:audio>
                                  </p:childTnLst>
                                </p:cTn>
                              </p:par>
                              <p:par>
                                <p:cTn id="254" nodeType="withEffect" fill="hold" presetClass="entr" presetID="22" presetSubtype="4">
                                  <p:stCondLst>
                                    <p:cond delay="0"/>
                                  </p:stCondLst>
                                  <p:childTnLst>
                                    <p:set>
                                      <p:cBhvr>
                                        <p:cTn id="255" dur="1" fill="hold">
                                          <p:stCondLst>
                                            <p:cond delay="0"/>
                                          </p:stCondLst>
                                        </p:cTn>
                                        <p:tgtEl>
                                          <p:spTgt spid="179"/>
                                        </p:tgtEl>
                                        <p:attrNameLst>
                                          <p:attrName>style.visibility</p:attrName>
                                        </p:attrNameLst>
                                      </p:cBhvr>
                                      <p:to>
                                        <p:strVal val="visible"/>
                                      </p:to>
                                    </p:set>
                                    <p:animEffect filter="wipe(down)" transition="in">
                                      <p:cBhvr additive="repl">
                                        <p:cTn id="256" dur="500"/>
                                        <p:tgtEl>
                                          <p:spTgt spid="179"/>
                                        </p:tgtEl>
                                      </p:cBhvr>
                                    </p:animEffect>
                                  </p:childTnLst>
                                </p:cTn>
                              </p:par>
                            </p:childTnLst>
                          </p:cTn>
                        </p:par>
                      </p:childTnLst>
                    </p:cTn>
                  </p:par>
                  <p:par>
                    <p:cTn id="257" fill="hold">
                      <p:stCondLst>
                        <p:cond delay="indefinite"/>
                      </p:stCondLst>
                      <p:childTnLst>
                        <p:par>
                          <p:cTn id="258" fill="hold">
                            <p:stCondLst>
                              <p:cond delay="0"/>
                            </p:stCondLst>
                            <p:childTnLst>
                              <p:par>
                                <p:cTn id="259" nodeType="clickEffect" fill="hold" presetClass="exit" presetID="1">
                                  <p:stCondLst>
                                    <p:cond delay="0"/>
                                  </p:stCondLst>
                                  <p:childTnLst>
                                    <p:set>
                                      <p:cBhvr>
                                        <p:cTn id="260" dur="1" fill="hold">
                                          <p:stCondLst>
                                            <p:cond delay="0"/>
                                          </p:stCondLst>
                                        </p:cTn>
                                        <p:tgtEl>
                                          <p:spTgt spid="192"/>
                                        </p:tgtEl>
                                        <p:attrNameLst>
                                          <p:attrName>style.visibility</p:attrName>
                                        </p:attrNameLst>
                                      </p:cBhvr>
                                      <p:to>
                                        <p:strVal val="hidden"/>
                                      </p:to>
                                    </p:set>
                                    <p:audio isNarration="0">
                                      <p:cMediaNode showWhenStopped="1">
                                        <p:cTn>
                                          <p:stCondLst>
                                            <p:cond delay="0" evt="begin">
                                              <p:tn val="259"/>
                                            </p:cond>
                                          </p:stCondLst>
                                          <p:endCondLst>
                                            <p:cond delay="0" evt="onStopAudio"/>
                                          </p:endCondLst>
                                        </p:cTn>
                                        <p:tgtEl>
                                          <p:sndTgt r:embed="rId10" name="audio3.wav"/>
                                        </p:tgtEl>
                                      </p:cMediaNode>
                                    </p:audio>
                                  </p:childTnLst>
                                </p:cTn>
                              </p:par>
                              <p:par>
                                <p:cTn id="261" nodeType="withEffect" fill="hold" presetClass="entr" presetID="22" presetSubtype="4">
                                  <p:stCondLst>
                                    <p:cond delay="0"/>
                                  </p:stCondLst>
                                  <p:childTnLst>
                                    <p:set>
                                      <p:cBhvr>
                                        <p:cTn id="262" dur="1" fill="hold">
                                          <p:stCondLst>
                                            <p:cond delay="0"/>
                                          </p:stCondLst>
                                        </p:cTn>
                                        <p:tgtEl>
                                          <p:spTgt spid="178"/>
                                        </p:tgtEl>
                                        <p:attrNameLst>
                                          <p:attrName>style.visibility</p:attrName>
                                        </p:attrNameLst>
                                      </p:cBhvr>
                                      <p:to>
                                        <p:strVal val="visible"/>
                                      </p:to>
                                    </p:set>
                                    <p:animEffect filter="wipe(down)" transition="in">
                                      <p:cBhvr additive="repl">
                                        <p:cTn id="263" dur="500"/>
                                        <p:tgtEl>
                                          <p:spTgt spid="178"/>
                                        </p:tgtEl>
                                      </p:cBhvr>
                                    </p:animEffect>
                                  </p:childTnLst>
                                </p:cTn>
                              </p:par>
                            </p:childTnLst>
                          </p:cTn>
                        </p:par>
                      </p:childTnLst>
                    </p:cTn>
                  </p:par>
                  <p:par>
                    <p:cTn id="264" fill="hold">
                      <p:stCondLst>
                        <p:cond delay="indefinite"/>
                      </p:stCondLst>
                      <p:childTnLst>
                        <p:par>
                          <p:cTn id="265" fill="hold">
                            <p:stCondLst>
                              <p:cond delay="0"/>
                            </p:stCondLst>
                            <p:childTnLst>
                              <p:par>
                                <p:cTn id="266" nodeType="clickEffect" fill="hold" presetClass="entr" presetID="22" presetSubtype="1">
                                  <p:stCondLst>
                                    <p:cond delay="0"/>
                                  </p:stCondLst>
                                  <p:childTnLst>
                                    <p:set>
                                      <p:cBhvr>
                                        <p:cTn id="267" dur="1" fill="hold">
                                          <p:stCondLst>
                                            <p:cond delay="0"/>
                                          </p:stCondLst>
                                        </p:cTn>
                                        <p:tgtEl>
                                          <p:spTgt spid="195"/>
                                        </p:tgtEl>
                                        <p:attrNameLst>
                                          <p:attrName>style.visibility</p:attrName>
                                        </p:attrNameLst>
                                      </p:cBhvr>
                                      <p:to>
                                        <p:strVal val="visible"/>
                                      </p:to>
                                    </p:set>
                                    <p:animEffect filter="wipe(up)" transition="in">
                                      <p:cBhvr additive="repl">
                                        <p:cTn id="268" dur="500"/>
                                        <p:tgtEl>
                                          <p:spTgt spid="195"/>
                                        </p:tgtEl>
                                      </p:cBhvr>
                                    </p:animEffect>
                                    <p:audio isNarration="0">
                                      <p:cMediaNode showWhenStopped="1">
                                        <p:cTn>
                                          <p:stCondLst>
                                            <p:cond delay="0" evt="begin">
                                              <p:tn val="266"/>
                                            </p:cond>
                                          </p:stCondLst>
                                          <p:endCondLst>
                                            <p:cond delay="0" evt="onStopAudio"/>
                                          </p:endCondLst>
                                        </p:cTn>
                                        <p:tgtEl>
                                          <p:sndTgt r:embed="rId11" name="audio2.wav"/>
                                        </p:tgtEl>
                                      </p:cMediaNode>
                                    </p:audio>
                                  </p:childTnLst>
                                </p:cTn>
                              </p:par>
                              <p:par>
                                <p:cTn id="269" nodeType="withEffect" fill="hold" presetClass="entr" presetID="22" presetSubtype="8">
                                  <p:stCondLst>
                                    <p:cond delay="0"/>
                                  </p:stCondLst>
                                  <p:childTnLst>
                                    <p:set>
                                      <p:cBhvr>
                                        <p:cTn id="270" dur="1" fill="hold">
                                          <p:stCondLst>
                                            <p:cond delay="0"/>
                                          </p:stCondLst>
                                        </p:cTn>
                                        <p:tgtEl>
                                          <p:spTgt spid="205"/>
                                        </p:tgtEl>
                                        <p:attrNameLst>
                                          <p:attrName>style.visibility</p:attrName>
                                        </p:attrNameLst>
                                      </p:cBhvr>
                                      <p:to>
                                        <p:strVal val="visible"/>
                                      </p:to>
                                    </p:set>
                                    <p:animEffect filter="wipe(left)" transition="in">
                                      <p:cBhvr additive="repl">
                                        <p:cTn id="271" dur="500"/>
                                        <p:tgtEl>
                                          <p:spTgt spid="205"/>
                                        </p:tgtEl>
                                      </p:cBhvr>
                                    </p:animEffect>
                                    <p:audio isNarration="0">
                                      <p:cMediaNode showWhenStopped="1">
                                        <p:cTn>
                                          <p:stCondLst>
                                            <p:cond delay="0" evt="begin">
                                              <p:tn val="269"/>
                                            </p:cond>
                                          </p:stCondLst>
                                          <p:endCondLst>
                                            <p:cond delay="0" evt="onStopAudio"/>
                                          </p:endCondLst>
                                        </p:cTn>
                                        <p:tgtEl>
                                          <p:sndTgt r:embed="rId12" name="audio2.wav"/>
                                        </p:tgtEl>
                                      </p:cMediaNode>
                                    </p:audio>
                                  </p:childTnLst>
                                </p:cTn>
                              </p:par>
                            </p:childTnLst>
                          </p:cTn>
                        </p:par>
                      </p:childTnLst>
                    </p:cTn>
                  </p:par>
                  <p:par>
                    <p:cTn id="272" fill="hold">
                      <p:stCondLst>
                        <p:cond delay="indefinite"/>
                      </p:stCondLst>
                      <p:childTnLst>
                        <p:par>
                          <p:cTn id="273" fill="hold">
                            <p:stCondLst>
                              <p:cond delay="0"/>
                            </p:stCondLst>
                            <p:childTnLst>
                              <p:par>
                                <p:cTn id="274" nodeType="clickEffect" fill="hold" presetClass="entr" presetID="22" presetSubtype="8">
                                  <p:stCondLst>
                                    <p:cond delay="0"/>
                                  </p:stCondLst>
                                  <p:childTnLst>
                                    <p:set>
                                      <p:cBhvr>
                                        <p:cTn id="275" dur="1" fill="hold">
                                          <p:stCondLst>
                                            <p:cond delay="0"/>
                                          </p:stCondLst>
                                        </p:cTn>
                                        <p:tgtEl>
                                          <p:spTgt spid="202"/>
                                        </p:tgtEl>
                                        <p:attrNameLst>
                                          <p:attrName>style.visibility</p:attrName>
                                        </p:attrNameLst>
                                      </p:cBhvr>
                                      <p:to>
                                        <p:strVal val="visible"/>
                                      </p:to>
                                    </p:set>
                                    <p:animEffect filter="wipe(left)" transition="in">
                                      <p:cBhvr additive="repl">
                                        <p:cTn id="276" dur="500"/>
                                        <p:tgtEl>
                                          <p:spTgt spid="202"/>
                                        </p:tgtEl>
                                      </p:cBhvr>
                                    </p:animEffect>
                                    <p:audio isNarration="0">
                                      <p:cMediaNode showWhenStopped="1">
                                        <p:cTn>
                                          <p:stCondLst>
                                            <p:cond delay="0" evt="begin">
                                              <p:tn val="274"/>
                                            </p:cond>
                                          </p:stCondLst>
                                          <p:endCondLst>
                                            <p:cond delay="0" evt="onStopAudio"/>
                                          </p:endCondLst>
                                        </p:cTn>
                                        <p:tgtEl>
                                          <p:sndTgt r:embed="rId13" name="audio2.wav"/>
                                        </p:tgtEl>
                                      </p:cMediaNode>
                                    </p:audio>
                                  </p:childTnLst>
                                </p:cTn>
                              </p:par>
                              <p:par>
                                <p:cTn id="277" nodeType="withEffect" fill="hold" presetClass="entr" presetID="22" presetSubtype="8">
                                  <p:stCondLst>
                                    <p:cond delay="0"/>
                                  </p:stCondLst>
                                  <p:childTnLst>
                                    <p:set>
                                      <p:cBhvr>
                                        <p:cTn id="278" dur="1" fill="hold">
                                          <p:stCondLst>
                                            <p:cond delay="0"/>
                                          </p:stCondLst>
                                        </p:cTn>
                                        <p:tgtEl>
                                          <p:spTgt spid="206"/>
                                        </p:tgtEl>
                                        <p:attrNameLst>
                                          <p:attrName>style.visibility</p:attrName>
                                        </p:attrNameLst>
                                      </p:cBhvr>
                                      <p:to>
                                        <p:strVal val="visible"/>
                                      </p:to>
                                    </p:set>
                                    <p:animEffect filter="wipe(left)" transition="in">
                                      <p:cBhvr additive="repl">
                                        <p:cTn id="279" dur="500"/>
                                        <p:tgtEl>
                                          <p:spTgt spid="206"/>
                                        </p:tgtEl>
                                      </p:cBhvr>
                                    </p:animEffect>
                                    <p:audio isNarration="0">
                                      <p:cMediaNode showWhenStopped="1">
                                        <p:cTn>
                                          <p:stCondLst>
                                            <p:cond delay="0" evt="begin">
                                              <p:tn val="277"/>
                                            </p:cond>
                                          </p:stCondLst>
                                          <p:endCondLst>
                                            <p:cond delay="0" evt="onStopAudio"/>
                                          </p:endCondLst>
                                        </p:cTn>
                                        <p:tgtEl>
                                          <p:sndTgt r:embed="rId14" name="audio2.wav"/>
                                        </p:tgtEl>
                                      </p:cMediaNode>
                                    </p:audio>
                                  </p:childTnLst>
                                </p:cTn>
                              </p:par>
                            </p:childTnLst>
                          </p:cTn>
                        </p:par>
                      </p:childTnLst>
                    </p:cTn>
                  </p:par>
                  <p:par>
                    <p:cTn id="280" fill="hold">
                      <p:stCondLst>
                        <p:cond delay="indefinite"/>
                      </p:stCondLst>
                      <p:childTnLst>
                        <p:par>
                          <p:cTn id="281" fill="hold">
                            <p:stCondLst>
                              <p:cond delay="0"/>
                            </p:stCondLst>
                            <p:childTnLst>
                              <p:par>
                                <p:cTn id="282" nodeType="clickEffect" fill="hold" presetClass="entr" presetID="22" presetSubtype="1">
                                  <p:stCondLst>
                                    <p:cond delay="0"/>
                                  </p:stCondLst>
                                  <p:childTnLst>
                                    <p:set>
                                      <p:cBhvr>
                                        <p:cTn id="283" dur="1" fill="hold">
                                          <p:stCondLst>
                                            <p:cond delay="0"/>
                                          </p:stCondLst>
                                        </p:cTn>
                                        <p:tgtEl>
                                          <p:spTgt spid="196"/>
                                        </p:tgtEl>
                                        <p:attrNameLst>
                                          <p:attrName>style.visibility</p:attrName>
                                        </p:attrNameLst>
                                      </p:cBhvr>
                                      <p:to>
                                        <p:strVal val="visible"/>
                                      </p:to>
                                    </p:set>
                                    <p:animEffect filter="wipe(up)" transition="in">
                                      <p:cBhvr additive="repl">
                                        <p:cTn id="284" dur="500"/>
                                        <p:tgtEl>
                                          <p:spTgt spid="196"/>
                                        </p:tgtEl>
                                      </p:cBhvr>
                                    </p:animEffect>
                                    <p:audio isNarration="0">
                                      <p:cMediaNode showWhenStopped="1">
                                        <p:cTn>
                                          <p:stCondLst>
                                            <p:cond delay="0" evt="begin">
                                              <p:tn val="282"/>
                                            </p:cond>
                                          </p:stCondLst>
                                          <p:endCondLst>
                                            <p:cond delay="0" evt="onStopAudio"/>
                                          </p:endCondLst>
                                        </p:cTn>
                                        <p:tgtEl>
                                          <p:sndTgt r:embed="rId15" name="audio2.wav"/>
                                        </p:tgtEl>
                                      </p:cMediaNode>
                                    </p:audio>
                                  </p:childTnLst>
                                </p:cTn>
                              </p:par>
                              <p:par>
                                <p:cTn id="285" nodeType="withEffect" fill="hold" presetClass="entr" presetID="22" presetSubtype="8">
                                  <p:stCondLst>
                                    <p:cond delay="0"/>
                                  </p:stCondLst>
                                  <p:childTnLst>
                                    <p:set>
                                      <p:cBhvr>
                                        <p:cTn id="286" dur="1" fill="hold">
                                          <p:stCondLst>
                                            <p:cond delay="0"/>
                                          </p:stCondLst>
                                        </p:cTn>
                                        <p:tgtEl>
                                          <p:spTgt spid="207"/>
                                        </p:tgtEl>
                                        <p:attrNameLst>
                                          <p:attrName>style.visibility</p:attrName>
                                        </p:attrNameLst>
                                      </p:cBhvr>
                                      <p:to>
                                        <p:strVal val="visible"/>
                                      </p:to>
                                    </p:set>
                                    <p:animEffect filter="wipe(left)" transition="in">
                                      <p:cBhvr additive="repl">
                                        <p:cTn id="287" dur="500"/>
                                        <p:tgtEl>
                                          <p:spTgt spid="207"/>
                                        </p:tgtEl>
                                      </p:cBhvr>
                                    </p:animEffect>
                                    <p:audio isNarration="0">
                                      <p:cMediaNode showWhenStopped="1">
                                        <p:cTn>
                                          <p:stCondLst>
                                            <p:cond delay="0" evt="begin">
                                              <p:tn val="285"/>
                                            </p:cond>
                                          </p:stCondLst>
                                          <p:endCondLst>
                                            <p:cond delay="0" evt="onStopAudio"/>
                                          </p:endCondLst>
                                        </p:cTn>
                                        <p:tgtEl>
                                          <p:sndTgt r:embed="rId16" name="audio2.wav"/>
                                        </p:tgtEl>
                                      </p:cMediaNode>
                                    </p:audio>
                                  </p:childTnLst>
                                </p:cTn>
                              </p:par>
                            </p:childTnLst>
                          </p:cTn>
                        </p:par>
                      </p:childTnLst>
                    </p:cTn>
                  </p:par>
                  <p:par>
                    <p:cTn id="288" fill="hold">
                      <p:stCondLst>
                        <p:cond delay="indefinite"/>
                      </p:stCondLst>
                      <p:childTnLst>
                        <p:par>
                          <p:cTn id="289" fill="hold">
                            <p:stCondLst>
                              <p:cond delay="0"/>
                            </p:stCondLst>
                            <p:childTnLst>
                              <p:par>
                                <p:cTn id="290" nodeType="clickEffect" fill="hold" presetClass="entr" presetID="22" presetSubtype="2">
                                  <p:stCondLst>
                                    <p:cond delay="0"/>
                                  </p:stCondLst>
                                  <p:childTnLst>
                                    <p:set>
                                      <p:cBhvr>
                                        <p:cTn id="291" dur="1" fill="hold">
                                          <p:stCondLst>
                                            <p:cond delay="0"/>
                                          </p:stCondLst>
                                        </p:cTn>
                                        <p:tgtEl>
                                          <p:spTgt spid="197"/>
                                        </p:tgtEl>
                                        <p:attrNameLst>
                                          <p:attrName>style.visibility</p:attrName>
                                        </p:attrNameLst>
                                      </p:cBhvr>
                                      <p:to>
                                        <p:strVal val="visible"/>
                                      </p:to>
                                    </p:set>
                                    <p:animEffect filter="wipe(right)" transition="in">
                                      <p:cBhvr additive="repl">
                                        <p:cTn id="292" dur="500"/>
                                        <p:tgtEl>
                                          <p:spTgt spid="197"/>
                                        </p:tgtEl>
                                      </p:cBhvr>
                                    </p:animEffect>
                                    <p:audio isNarration="0">
                                      <p:cMediaNode showWhenStopped="1">
                                        <p:cTn>
                                          <p:stCondLst>
                                            <p:cond delay="0" evt="begin">
                                              <p:tn val="290"/>
                                            </p:cond>
                                          </p:stCondLst>
                                          <p:endCondLst>
                                            <p:cond delay="0" evt="onStopAudio"/>
                                          </p:endCondLst>
                                        </p:cTn>
                                        <p:tgtEl>
                                          <p:sndTgt r:embed="rId17" name="audio2.wav"/>
                                        </p:tgtEl>
                                      </p:cMediaNode>
                                    </p:audio>
                                  </p:childTnLst>
                                </p:cTn>
                              </p:par>
                              <p:par>
                                <p:cTn id="293" nodeType="withEffect" fill="hold" presetClass="entr" presetID="22" presetSubtype="8">
                                  <p:stCondLst>
                                    <p:cond delay="0"/>
                                  </p:stCondLst>
                                  <p:childTnLst>
                                    <p:set>
                                      <p:cBhvr>
                                        <p:cTn id="294" dur="1" fill="hold">
                                          <p:stCondLst>
                                            <p:cond delay="0"/>
                                          </p:stCondLst>
                                        </p:cTn>
                                        <p:tgtEl>
                                          <p:spTgt spid="208"/>
                                        </p:tgtEl>
                                        <p:attrNameLst>
                                          <p:attrName>style.visibility</p:attrName>
                                        </p:attrNameLst>
                                      </p:cBhvr>
                                      <p:to>
                                        <p:strVal val="visible"/>
                                      </p:to>
                                    </p:set>
                                    <p:animEffect filter="wipe(left)" transition="in">
                                      <p:cBhvr additive="repl">
                                        <p:cTn id="295" dur="500"/>
                                        <p:tgtEl>
                                          <p:spTgt spid="208"/>
                                        </p:tgtEl>
                                      </p:cBhvr>
                                    </p:animEffect>
                                    <p:audio isNarration="0">
                                      <p:cMediaNode showWhenStopped="1">
                                        <p:cTn>
                                          <p:stCondLst>
                                            <p:cond delay="0" evt="begin">
                                              <p:tn val="293"/>
                                            </p:cond>
                                          </p:stCondLst>
                                          <p:endCondLst>
                                            <p:cond delay="0" evt="onStopAudio"/>
                                          </p:endCondLst>
                                        </p:cTn>
                                        <p:tgtEl>
                                          <p:sndTgt r:embed="rId18" name="audio2.wav"/>
                                        </p:tgtEl>
                                      </p:cMediaNode>
                                    </p:audio>
                                  </p:childTnLst>
                                </p:cTn>
                              </p:par>
                            </p:childTnLst>
                          </p:cTn>
                        </p:par>
                      </p:childTnLst>
                    </p:cTn>
                  </p:par>
                  <p:par>
                    <p:cTn id="296" fill="hold">
                      <p:stCondLst>
                        <p:cond delay="indefinite"/>
                      </p:stCondLst>
                      <p:childTnLst>
                        <p:par>
                          <p:cTn id="297" fill="hold">
                            <p:stCondLst>
                              <p:cond delay="0"/>
                            </p:stCondLst>
                            <p:childTnLst>
                              <p:par>
                                <p:cTn id="298" nodeType="clickEffect" fill="hold" presetClass="entr" presetID="22" presetSubtype="4">
                                  <p:stCondLst>
                                    <p:cond delay="0"/>
                                  </p:stCondLst>
                                  <p:childTnLst>
                                    <p:set>
                                      <p:cBhvr>
                                        <p:cTn id="299" dur="1" fill="hold">
                                          <p:stCondLst>
                                            <p:cond delay="0"/>
                                          </p:stCondLst>
                                        </p:cTn>
                                        <p:tgtEl>
                                          <p:spTgt spid="194"/>
                                        </p:tgtEl>
                                        <p:attrNameLst>
                                          <p:attrName>style.visibility</p:attrName>
                                        </p:attrNameLst>
                                      </p:cBhvr>
                                      <p:to>
                                        <p:strVal val="visible"/>
                                      </p:to>
                                    </p:set>
                                    <p:animEffect filter="wipe(down)" transition="in">
                                      <p:cBhvr additive="repl">
                                        <p:cTn id="300" dur="500"/>
                                        <p:tgtEl>
                                          <p:spTgt spid="194"/>
                                        </p:tgtEl>
                                      </p:cBhvr>
                                    </p:animEffect>
                                    <p:audio isNarration="0">
                                      <p:cMediaNode showWhenStopped="1">
                                        <p:cTn>
                                          <p:stCondLst>
                                            <p:cond delay="0" evt="begin">
                                              <p:tn val="298"/>
                                            </p:cond>
                                          </p:stCondLst>
                                          <p:endCondLst>
                                            <p:cond delay="0" evt="onStopAudio"/>
                                          </p:endCondLst>
                                        </p:cTn>
                                        <p:tgtEl>
                                          <p:sndTgt r:embed="rId19" name="audio2.wav"/>
                                        </p:tgtEl>
                                      </p:cMediaNode>
                                    </p:audio>
                                  </p:childTnLst>
                                </p:cTn>
                              </p:par>
                              <p:par>
                                <p:cTn id="301" nodeType="withEffect" fill="hold" presetClass="entr" presetID="22" presetSubtype="1">
                                  <p:stCondLst>
                                    <p:cond delay="0"/>
                                  </p:stCondLst>
                                  <p:childTnLst>
                                    <p:set>
                                      <p:cBhvr>
                                        <p:cTn id="302" dur="1" fill="hold">
                                          <p:stCondLst>
                                            <p:cond delay="0"/>
                                          </p:stCondLst>
                                        </p:cTn>
                                        <p:tgtEl>
                                          <p:spTgt spid="198"/>
                                        </p:tgtEl>
                                        <p:attrNameLst>
                                          <p:attrName>style.visibility</p:attrName>
                                        </p:attrNameLst>
                                      </p:cBhvr>
                                      <p:to>
                                        <p:strVal val="visible"/>
                                      </p:to>
                                    </p:set>
                                    <p:animEffect filter="wipe(up)" transition="in">
                                      <p:cBhvr additive="repl">
                                        <p:cTn id="303" dur="500"/>
                                        <p:tgtEl>
                                          <p:spTgt spid="198"/>
                                        </p:tgtEl>
                                      </p:cBhvr>
                                    </p:animEffect>
                                    <p:audio isNarration="0">
                                      <p:cMediaNode showWhenStopped="1">
                                        <p:cTn>
                                          <p:stCondLst>
                                            <p:cond delay="0" evt="begin">
                                              <p:tn val="301"/>
                                            </p:cond>
                                          </p:stCondLst>
                                          <p:endCondLst>
                                            <p:cond delay="0" evt="onStopAudio"/>
                                          </p:endCondLst>
                                        </p:cTn>
                                        <p:tgtEl>
                                          <p:sndTgt r:embed="rId20" name="audio2.wav"/>
                                        </p:tgtEl>
                                      </p:cMediaNode>
                                    </p:audio>
                                  </p:childTnLst>
                                </p:cTn>
                              </p:par>
                              <p:par>
                                <p:cTn id="304" nodeType="withEffect" fill="hold" presetClass="entr" presetID="22" presetSubtype="8">
                                  <p:stCondLst>
                                    <p:cond delay="0"/>
                                  </p:stCondLst>
                                  <p:childTnLst>
                                    <p:set>
                                      <p:cBhvr>
                                        <p:cTn id="305" dur="1" fill="hold">
                                          <p:stCondLst>
                                            <p:cond delay="0"/>
                                          </p:stCondLst>
                                        </p:cTn>
                                        <p:tgtEl>
                                          <p:spTgt spid="209"/>
                                        </p:tgtEl>
                                        <p:attrNameLst>
                                          <p:attrName>style.visibility</p:attrName>
                                        </p:attrNameLst>
                                      </p:cBhvr>
                                      <p:to>
                                        <p:strVal val="visible"/>
                                      </p:to>
                                    </p:set>
                                    <p:animEffect filter="wipe(left)" transition="in">
                                      <p:cBhvr additive="repl">
                                        <p:cTn id="306" dur="500"/>
                                        <p:tgtEl>
                                          <p:spTgt spid="209"/>
                                        </p:tgtEl>
                                      </p:cBhvr>
                                    </p:animEffect>
                                    <p:audio isNarration="0">
                                      <p:cMediaNode showWhenStopped="1">
                                        <p:cTn>
                                          <p:stCondLst>
                                            <p:cond delay="0" evt="begin">
                                              <p:tn val="304"/>
                                            </p:cond>
                                          </p:stCondLst>
                                          <p:endCondLst>
                                            <p:cond delay="0" evt="onStopAudio"/>
                                          </p:endCondLst>
                                        </p:cTn>
                                        <p:tgtEl>
                                          <p:sndTgt r:embed="rId21" name="audio2.wav"/>
                                        </p:tgtEl>
                                      </p:cMediaNode>
                                    </p:audio>
                                  </p:childTnLst>
                                </p:cTn>
                              </p:par>
                            </p:childTnLst>
                          </p:cTn>
                        </p:par>
                      </p:childTnLst>
                    </p:cTn>
                  </p:par>
                  <p:par>
                    <p:cTn id="307" fill="hold">
                      <p:stCondLst>
                        <p:cond delay="indefinite"/>
                      </p:stCondLst>
                      <p:childTnLst>
                        <p:par>
                          <p:cTn id="308" fill="hold">
                            <p:stCondLst>
                              <p:cond delay="0"/>
                            </p:stCondLst>
                            <p:childTnLst>
                              <p:par>
                                <p:cTn id="309" nodeType="clickEffect" fill="hold" presetClass="entr" presetID="22" presetSubtype="1">
                                  <p:stCondLst>
                                    <p:cond delay="0"/>
                                  </p:stCondLst>
                                  <p:childTnLst>
                                    <p:set>
                                      <p:cBhvr>
                                        <p:cTn id="310" dur="1" fill="hold">
                                          <p:stCondLst>
                                            <p:cond delay="0"/>
                                          </p:stCondLst>
                                        </p:cTn>
                                        <p:tgtEl>
                                          <p:spTgt spid="200"/>
                                        </p:tgtEl>
                                        <p:attrNameLst>
                                          <p:attrName>style.visibility</p:attrName>
                                        </p:attrNameLst>
                                      </p:cBhvr>
                                      <p:to>
                                        <p:strVal val="visible"/>
                                      </p:to>
                                    </p:set>
                                    <p:animEffect filter="wipe(up)" transition="in">
                                      <p:cBhvr additive="repl">
                                        <p:cTn id="311" dur="500"/>
                                        <p:tgtEl>
                                          <p:spTgt spid="200"/>
                                        </p:tgtEl>
                                      </p:cBhvr>
                                    </p:animEffect>
                                    <p:audio isNarration="0">
                                      <p:cMediaNode showWhenStopped="1">
                                        <p:cTn>
                                          <p:stCondLst>
                                            <p:cond delay="0" evt="begin">
                                              <p:tn val="309"/>
                                            </p:cond>
                                          </p:stCondLst>
                                          <p:endCondLst>
                                            <p:cond delay="0" evt="onStopAudio"/>
                                          </p:endCondLst>
                                        </p:cTn>
                                        <p:tgtEl>
                                          <p:sndTgt r:embed="rId22" name="audio2.wav"/>
                                        </p:tgtEl>
                                      </p:cMediaNode>
                                    </p:audio>
                                  </p:childTnLst>
                                </p:cTn>
                              </p:par>
                              <p:par>
                                <p:cTn id="312" nodeType="withEffect" fill="hold" presetClass="entr" presetID="22" presetSubtype="8">
                                  <p:stCondLst>
                                    <p:cond delay="0"/>
                                  </p:stCondLst>
                                  <p:childTnLst>
                                    <p:set>
                                      <p:cBhvr>
                                        <p:cTn id="313" dur="1" fill="hold">
                                          <p:stCondLst>
                                            <p:cond delay="0"/>
                                          </p:stCondLst>
                                        </p:cTn>
                                        <p:tgtEl>
                                          <p:spTgt spid="210"/>
                                        </p:tgtEl>
                                        <p:attrNameLst>
                                          <p:attrName>style.visibility</p:attrName>
                                        </p:attrNameLst>
                                      </p:cBhvr>
                                      <p:to>
                                        <p:strVal val="visible"/>
                                      </p:to>
                                    </p:set>
                                    <p:animEffect filter="wipe(left)" transition="in">
                                      <p:cBhvr additive="repl">
                                        <p:cTn id="314" dur="500"/>
                                        <p:tgtEl>
                                          <p:spTgt spid="210"/>
                                        </p:tgtEl>
                                      </p:cBhvr>
                                    </p:animEffect>
                                    <p:audio isNarration="0">
                                      <p:cMediaNode showWhenStopped="1">
                                        <p:cTn>
                                          <p:stCondLst>
                                            <p:cond delay="0" evt="begin">
                                              <p:tn val="312"/>
                                            </p:cond>
                                          </p:stCondLst>
                                          <p:endCondLst>
                                            <p:cond delay="0" evt="onStopAudio"/>
                                          </p:endCondLst>
                                        </p:cTn>
                                        <p:tgtEl>
                                          <p:sndTgt r:embed="rId23" name="audio2.wav"/>
                                        </p:tgtEl>
                                      </p:cMediaNode>
                                    </p:audio>
                                  </p:childTnLst>
                                </p:cTn>
                              </p:par>
                            </p:childTnLst>
                          </p:cTn>
                        </p:par>
                      </p:childTnLst>
                    </p:cTn>
                  </p:par>
                  <p:par>
                    <p:cTn id="315" fill="hold">
                      <p:stCondLst>
                        <p:cond delay="indefinite"/>
                      </p:stCondLst>
                      <p:childTnLst>
                        <p:par>
                          <p:cTn id="316" fill="hold">
                            <p:stCondLst>
                              <p:cond delay="0"/>
                            </p:stCondLst>
                            <p:childTnLst>
                              <p:par>
                                <p:cTn id="317" nodeType="clickEffect" fill="hold" presetClass="entr" presetID="22" presetSubtype="4">
                                  <p:stCondLst>
                                    <p:cond delay="0"/>
                                  </p:stCondLst>
                                  <p:childTnLst>
                                    <p:set>
                                      <p:cBhvr>
                                        <p:cTn id="318" dur="1" fill="hold">
                                          <p:stCondLst>
                                            <p:cond delay="0"/>
                                          </p:stCondLst>
                                        </p:cTn>
                                        <p:tgtEl>
                                          <p:spTgt spid="199"/>
                                        </p:tgtEl>
                                        <p:attrNameLst>
                                          <p:attrName>style.visibility</p:attrName>
                                        </p:attrNameLst>
                                      </p:cBhvr>
                                      <p:to>
                                        <p:strVal val="visible"/>
                                      </p:to>
                                    </p:set>
                                    <p:animEffect filter="wipe(down)" transition="in">
                                      <p:cBhvr additive="repl">
                                        <p:cTn id="319" dur="500"/>
                                        <p:tgtEl>
                                          <p:spTgt spid="199"/>
                                        </p:tgtEl>
                                      </p:cBhvr>
                                    </p:animEffect>
                                    <p:audio isNarration="0">
                                      <p:cMediaNode showWhenStopped="1">
                                        <p:cTn>
                                          <p:stCondLst>
                                            <p:cond delay="0" evt="begin">
                                              <p:tn val="317"/>
                                            </p:cond>
                                          </p:stCondLst>
                                          <p:endCondLst>
                                            <p:cond delay="0" evt="onStopAudio"/>
                                          </p:endCondLst>
                                        </p:cTn>
                                        <p:tgtEl>
                                          <p:sndTgt r:embed="rId24" name="audio2.wav"/>
                                        </p:tgtEl>
                                      </p:cMediaNode>
                                    </p:audio>
                                  </p:childTnLst>
                                </p:cTn>
                              </p:par>
                              <p:par>
                                <p:cTn id="320" nodeType="withEffect" fill="hold" presetClass="entr" presetID="22" presetSubtype="8">
                                  <p:stCondLst>
                                    <p:cond delay="0"/>
                                  </p:stCondLst>
                                  <p:childTnLst>
                                    <p:set>
                                      <p:cBhvr>
                                        <p:cTn id="321" dur="1" fill="hold">
                                          <p:stCondLst>
                                            <p:cond delay="0"/>
                                          </p:stCondLst>
                                        </p:cTn>
                                        <p:tgtEl>
                                          <p:spTgt spid="211"/>
                                        </p:tgtEl>
                                        <p:attrNameLst>
                                          <p:attrName>style.visibility</p:attrName>
                                        </p:attrNameLst>
                                      </p:cBhvr>
                                      <p:to>
                                        <p:strVal val="visible"/>
                                      </p:to>
                                    </p:set>
                                    <p:animEffect filter="wipe(left)" transition="in">
                                      <p:cBhvr additive="repl">
                                        <p:cTn id="322" dur="500"/>
                                        <p:tgtEl>
                                          <p:spTgt spid="211"/>
                                        </p:tgtEl>
                                      </p:cBhvr>
                                    </p:animEffect>
                                    <p:audio isNarration="0">
                                      <p:cMediaNode showWhenStopped="1">
                                        <p:cTn>
                                          <p:stCondLst>
                                            <p:cond delay="0" evt="begin">
                                              <p:tn val="320"/>
                                            </p:cond>
                                          </p:stCondLst>
                                          <p:endCondLst>
                                            <p:cond delay="0" evt="onStopAudio"/>
                                          </p:endCondLst>
                                        </p:cTn>
                                        <p:tgtEl>
                                          <p:sndTgt r:embed="rId25" name="audio2.wav"/>
                                        </p:tgtEl>
                                      </p:cMediaNode>
                                    </p:audio>
                                  </p:childTnLst>
                                </p:cTn>
                              </p:par>
                            </p:childTnLst>
                          </p:cTn>
                        </p:par>
                      </p:childTnLst>
                    </p:cTn>
                  </p:par>
                  <p:par>
                    <p:cTn id="323" fill="hold">
                      <p:stCondLst>
                        <p:cond delay="indefinite"/>
                      </p:stCondLst>
                      <p:childTnLst>
                        <p:par>
                          <p:cTn id="324" fill="hold">
                            <p:stCondLst>
                              <p:cond delay="0"/>
                            </p:stCondLst>
                            <p:childTnLst>
                              <p:par>
                                <p:cTn id="325" nodeType="clickEffect" fill="hold" presetClass="entr" presetID="22" presetSubtype="4">
                                  <p:stCondLst>
                                    <p:cond delay="0"/>
                                  </p:stCondLst>
                                  <p:childTnLst>
                                    <p:set>
                                      <p:cBhvr>
                                        <p:cTn id="326" dur="1" fill="hold">
                                          <p:stCondLst>
                                            <p:cond delay="0"/>
                                          </p:stCondLst>
                                        </p:cTn>
                                        <p:tgtEl>
                                          <p:spTgt spid="201"/>
                                        </p:tgtEl>
                                        <p:attrNameLst>
                                          <p:attrName>style.visibility</p:attrName>
                                        </p:attrNameLst>
                                      </p:cBhvr>
                                      <p:to>
                                        <p:strVal val="visible"/>
                                      </p:to>
                                    </p:set>
                                    <p:animEffect filter="wipe(down)" transition="in">
                                      <p:cBhvr additive="repl">
                                        <p:cTn id="327" dur="500"/>
                                        <p:tgtEl>
                                          <p:spTgt spid="201"/>
                                        </p:tgtEl>
                                      </p:cBhvr>
                                    </p:animEffect>
                                    <p:audio isNarration="0">
                                      <p:cMediaNode showWhenStopped="1">
                                        <p:cTn>
                                          <p:stCondLst>
                                            <p:cond delay="0" evt="begin">
                                              <p:tn val="325"/>
                                            </p:cond>
                                          </p:stCondLst>
                                          <p:endCondLst>
                                            <p:cond delay="0" evt="onStopAudio"/>
                                          </p:endCondLst>
                                        </p:cTn>
                                        <p:tgtEl>
                                          <p:sndTgt r:embed="rId26" name="audio2.wav"/>
                                        </p:tgtEl>
                                      </p:cMediaNode>
                                    </p:audio>
                                  </p:childTnLst>
                                </p:cTn>
                              </p:par>
                              <p:par>
                                <p:cTn id="328" nodeType="withEffect" fill="hold" presetClass="entr" presetID="22" presetSubtype="8">
                                  <p:stCondLst>
                                    <p:cond delay="0"/>
                                  </p:stCondLst>
                                  <p:childTnLst>
                                    <p:set>
                                      <p:cBhvr>
                                        <p:cTn id="329" dur="1" fill="hold">
                                          <p:stCondLst>
                                            <p:cond delay="0"/>
                                          </p:stCondLst>
                                        </p:cTn>
                                        <p:tgtEl>
                                          <p:spTgt spid="212"/>
                                        </p:tgtEl>
                                        <p:attrNameLst>
                                          <p:attrName>style.visibility</p:attrName>
                                        </p:attrNameLst>
                                      </p:cBhvr>
                                      <p:to>
                                        <p:strVal val="visible"/>
                                      </p:to>
                                    </p:set>
                                    <p:animEffect filter="wipe(left)" transition="in">
                                      <p:cBhvr additive="repl">
                                        <p:cTn id="330" dur="500"/>
                                        <p:tgtEl>
                                          <p:spTgt spid="212"/>
                                        </p:tgtEl>
                                      </p:cBhvr>
                                    </p:animEffect>
                                    <p:audio isNarration="0">
                                      <p:cMediaNode showWhenStopped="1">
                                        <p:cTn>
                                          <p:stCondLst>
                                            <p:cond delay="0" evt="begin">
                                              <p:tn val="328"/>
                                            </p:cond>
                                          </p:stCondLst>
                                          <p:endCondLst>
                                            <p:cond delay="0" evt="onStopAudio"/>
                                          </p:endCondLst>
                                        </p:cTn>
                                        <p:tgtEl>
                                          <p:sndTgt r:embed="rId27" name="audio2.wav"/>
                                        </p:tgtEl>
                                      </p:cMediaNode>
                                    </p:audio>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3" name="Скругленная прямоугольная выноска 1"/>
          <p:cNvSpPr/>
          <p:nvPr/>
        </p:nvSpPr>
        <p:spPr>
          <a:xfrm>
            <a:off x="3423240" y="987480"/>
            <a:ext cx="4968000" cy="2879640"/>
          </a:xfrm>
          <a:prstGeom prst="wedgeRoundRectCallout">
            <a:avLst>
              <a:gd name="adj1" fmla="val -71421"/>
              <a:gd name="adj2" fmla="val -20418"/>
              <a:gd name="adj3" fmla="val 16667"/>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ru-RU" sz="1800" spc="-1" strike="noStrike">
                <a:solidFill>
                  <a:srgbClr val="000000"/>
                </a:solidFill>
                <a:latin typeface="Comic Sans MS"/>
                <a:ea typeface="DejaVu Sans"/>
              </a:rPr>
              <a:t>Зараз, коли Україна чинить спротив російському вторгненню, а окупанти погрожують усьому світові новою ядерною катастрофою, подвиг українських ліквідаторів набуває особливої ваги. Україна як ніхто знає ціну радіаційної безпеки і зробить усе, щоб нічого подібного до Чорнобильської катастрофи більше не сталося</a:t>
            </a:r>
            <a:endParaRPr b="0" lang="uk-UA" sz="1800" spc="-1" strike="noStrike">
              <a:solidFill>
                <a:srgbClr val="000000"/>
              </a:solidFill>
              <a:latin typeface="Arial"/>
            </a:endParaRPr>
          </a:p>
        </p:txBody>
      </p:sp>
      <p:pic>
        <p:nvPicPr>
          <p:cNvPr id="214" name="Рисунок 8" descr=""/>
          <p:cNvPicPr/>
          <p:nvPr/>
        </p:nvPicPr>
        <p:blipFill>
          <a:blip r:embed="rId1"/>
          <a:stretch/>
        </p:blipFill>
        <p:spPr>
          <a:xfrm>
            <a:off x="-900720" y="700920"/>
            <a:ext cx="4475520" cy="4475520"/>
          </a:xfrm>
          <a:prstGeom prst="rect">
            <a:avLst/>
          </a:prstGeom>
          <a:ln w="0">
            <a:noFill/>
          </a:ln>
          <a:effectLst>
            <a:glow rad="76320">
              <a:srgbClr val="ffffff">
                <a:alpha val="90000"/>
              </a:srgbClr>
            </a:glow>
            <a:outerShdw algn="ctr" dir="2700000" dist="35638" rotWithShape="0">
              <a:schemeClr val="bg2"/>
            </a:outerShdw>
          </a:effectLst>
        </p:spPr>
      </p:pic>
      <p:pic>
        <p:nvPicPr>
          <p:cNvPr id="215" name="Picture 1" descr=""/>
          <p:cNvPicPr/>
          <p:nvPr/>
        </p:nvPicPr>
        <p:blipFill>
          <a:blip r:embed="rId2"/>
          <a:stretch/>
        </p:blipFill>
        <p:spPr>
          <a:xfrm>
            <a:off x="2057760" y="2222640"/>
            <a:ext cx="1304280" cy="1390680"/>
          </a:xfrm>
          <a:prstGeom prst="rect">
            <a:avLst/>
          </a:prstGeom>
          <a:ln w="0">
            <a:noFill/>
          </a:ln>
          <a:effectLst>
            <a:glow rad="76320">
              <a:srgbClr val="ffffff">
                <a:alpha val="90000"/>
              </a:srgbClr>
            </a:glow>
            <a:outerShdw algn="ctr" dir="2700000" dist="35638" rotWithShape="0">
              <a:schemeClr val="bg2"/>
            </a:outerShdw>
          </a:effectLst>
        </p:spPr>
      </p:pic>
    </p:spTree>
  </p:cSld>
  <mc:AlternateContent>
    <mc:Choice Requires="p14">
      <p:transition spd="slow" p14:dur="2000"/>
    </mc:Choice>
    <mc:Fallback>
      <p:transition spd="slow"/>
    </mc:Fallback>
  </mc:AlternateContent>
  <p:timing>
    <p:tnLst>
      <p:par>
        <p:cTn id="331" dur="indefinite" restart="never" nodeType="tmRoot">
          <p:childTnLst>
            <p:seq>
              <p:cTn id="332" dur="indefinite" nodeType="mainSeq">
                <p:childTnLst>
                  <p:par>
                    <p:cTn id="333" fill="hold">
                      <p:stCondLst>
                        <p:cond delay="0"/>
                      </p:stCondLst>
                      <p:childTnLst>
                        <p:par>
                          <p:cTn id="334" fill="hold">
                            <p:stCondLst>
                              <p:cond delay="0"/>
                            </p:stCondLst>
                            <p:childTnLst>
                              <p:par>
                                <p:cTn id="335" nodeType="withEffect" fill="hold" presetClass="emph" presetID="8" repeatCount="indefinite">
                                  <p:stCondLst>
                                    <p:cond delay="0"/>
                                  </p:stCondLst>
                                  <p:childTnLst>
                                    <p:animRot by="21600000">
                                      <p:cBhvr>
                                        <p:cTn id="336" dur="5000" fill="hold"/>
                                        <p:tgtEl>
                                          <p:spTgt spid="215"/>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6" name="" descr=""/>
          <p:cNvPicPr/>
          <p:nvPr/>
        </p:nvPicPr>
        <p:blipFill>
          <a:blip r:embed="rId1"/>
          <a:stretch/>
        </p:blipFill>
        <p:spPr>
          <a:xfrm rot="19200">
            <a:off x="384840" y="16200"/>
            <a:ext cx="2129760" cy="1597320"/>
          </a:xfrm>
          <a:prstGeom prst="rect">
            <a:avLst/>
          </a:prstGeom>
          <a:ln w="0">
            <a:noFill/>
          </a:ln>
        </p:spPr>
      </p:pic>
      <p:pic>
        <p:nvPicPr>
          <p:cNvPr id="217" name="" descr=""/>
          <p:cNvPicPr/>
          <p:nvPr/>
        </p:nvPicPr>
        <p:blipFill>
          <a:blip r:embed="rId2"/>
          <a:stretch/>
        </p:blipFill>
        <p:spPr>
          <a:xfrm>
            <a:off x="1980000" y="2044080"/>
            <a:ext cx="2111400" cy="2815560"/>
          </a:xfrm>
          <a:prstGeom prst="rect">
            <a:avLst/>
          </a:prstGeom>
          <a:ln w="0">
            <a:noFill/>
          </a:ln>
        </p:spPr>
      </p:pic>
      <p:pic>
        <p:nvPicPr>
          <p:cNvPr id="218" name="" descr=""/>
          <p:cNvPicPr/>
          <p:nvPr/>
        </p:nvPicPr>
        <p:blipFill>
          <a:blip r:embed="rId3"/>
          <a:stretch/>
        </p:blipFill>
        <p:spPr>
          <a:xfrm>
            <a:off x="4500000" y="900000"/>
            <a:ext cx="4353840" cy="230508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 name="Скругленная прямоугольная выноска 9"/>
          <p:cNvSpPr/>
          <p:nvPr/>
        </p:nvSpPr>
        <p:spPr>
          <a:xfrm>
            <a:off x="4382280" y="448200"/>
            <a:ext cx="3424680" cy="2855160"/>
          </a:xfrm>
          <a:prstGeom prst="wedgeRoundRectCallout">
            <a:avLst>
              <a:gd name="adj1" fmla="val -90197"/>
              <a:gd name="adj2" fmla="val -13159"/>
              <a:gd name="adj3" fmla="val 16667"/>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ru-RU" sz="1600" spc="-1" strike="noStrike">
                <a:solidFill>
                  <a:srgbClr val="000000"/>
                </a:solidFill>
                <a:latin typeface="Comic Sans MS"/>
                <a:ea typeface="DejaVu Sans"/>
              </a:rPr>
              <a:t>Сьогодні ми з вами зібралися, щоб згадати Чорнобильську трагедію і щоб вшанувати тих, хто віддав своє життя захищаючи нас від страшного атомного лиха, тих кого сьогодні ми згадуємо як героїв.</a:t>
            </a:r>
            <a:endParaRPr b="0" lang="uk-UA" sz="1600" spc="-1" strike="noStrike">
              <a:solidFill>
                <a:srgbClr val="000000"/>
              </a:solidFill>
              <a:latin typeface="Arial"/>
            </a:endParaRPr>
          </a:p>
        </p:txBody>
      </p:sp>
      <p:pic>
        <p:nvPicPr>
          <p:cNvPr id="89" name="Рисунок 5" descr=""/>
          <p:cNvPicPr/>
          <p:nvPr/>
        </p:nvPicPr>
        <p:blipFill>
          <a:blip r:embed="rId1"/>
          <a:stretch/>
        </p:blipFill>
        <p:spPr>
          <a:xfrm>
            <a:off x="-756720" y="20520"/>
            <a:ext cx="5142960" cy="5142960"/>
          </a:xfrm>
          <a:prstGeom prst="rect">
            <a:avLst/>
          </a:prstGeom>
          <a:ln w="0">
            <a:noFill/>
          </a:ln>
          <a:effectLst>
            <a:glow rad="76320">
              <a:srgbClr val="ffffff">
                <a:alpha val="90000"/>
              </a:srgbClr>
            </a:glow>
            <a:outerShdw algn="ctr" dir="2700000" dist="35638" rotWithShape="0">
              <a:schemeClr val="bg2"/>
            </a:outerShdw>
          </a:effectLst>
        </p:spPr>
      </p:pic>
      <p:pic>
        <p:nvPicPr>
          <p:cNvPr id="90" name="Picture 2" descr=""/>
          <p:cNvPicPr/>
          <p:nvPr/>
        </p:nvPicPr>
        <p:blipFill>
          <a:blip r:embed="rId2"/>
          <a:stretch/>
        </p:blipFill>
        <p:spPr>
          <a:xfrm>
            <a:off x="2843640" y="1875960"/>
            <a:ext cx="1304280" cy="1390680"/>
          </a:xfrm>
          <a:prstGeom prst="rect">
            <a:avLst/>
          </a:prstGeom>
          <a:ln w="0">
            <a:noFill/>
          </a:ln>
          <a:effectLst>
            <a:glow rad="76320">
              <a:srgbClr val="ffffff">
                <a:alpha val="90000"/>
              </a:srgbClr>
            </a:glow>
            <a:outerShdw algn="ctr" dir="2700000" dist="35638" rotWithShape="0">
              <a:schemeClr val="bg2"/>
            </a:outerShdw>
          </a:effectLst>
        </p:spPr>
      </p:pic>
    </p:spTree>
  </p:cSld>
  <mc:AlternateContent>
    <mc:Choice Requires="p14">
      <p:transition spd="slow" p14:dur="2000"/>
    </mc:Choice>
    <mc:Fallback>
      <p:transition spd="slow"/>
    </mc:Fallback>
  </mc:AlternateContent>
  <p:timing>
    <p:tnLst>
      <p:par>
        <p:cTn id="13" dur="indefinite" restart="never" nodeType="tmRoot">
          <p:childTnLst>
            <p:seq>
              <p:cTn id="14" dur="indefinite" nodeType="mainSeq">
                <p:childTnLst>
                  <p:par>
                    <p:cTn id="15" fill="hold">
                      <p:stCondLst>
                        <p:cond delay="0"/>
                      </p:stCondLst>
                      <p:childTnLst>
                        <p:par>
                          <p:cTn id="16" fill="hold">
                            <p:stCondLst>
                              <p:cond delay="0"/>
                            </p:stCondLst>
                            <p:childTnLst>
                              <p:par>
                                <p:cTn id="17" nodeType="withEffect" fill="hold" presetClass="emph" presetID="8" repeatCount="indefinite">
                                  <p:stCondLst>
                                    <p:cond delay="0"/>
                                  </p:stCondLst>
                                  <p:childTnLst>
                                    <p:animRot by="21600000">
                                      <p:cBhvr>
                                        <p:cTn id="18" dur="5000" fill="hold"/>
                                        <p:tgtEl>
                                          <p:spTgt spid="90"/>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 name="Скругленный прямоугольник 1"/>
          <p:cNvSpPr/>
          <p:nvPr/>
        </p:nvSpPr>
        <p:spPr>
          <a:xfrm>
            <a:off x="562320" y="145080"/>
            <a:ext cx="4823640" cy="620640"/>
          </a:xfrm>
          <a:prstGeom prst="roundRect">
            <a:avLst>
              <a:gd name="adj" fmla="val 16667"/>
            </a:avLst>
          </a:prstGeom>
          <a:gradFill rotWithShape="0">
            <a:gsLst>
              <a:gs pos="0">
                <a:srgbClr val="779637"/>
              </a:gs>
              <a:gs pos="100000">
                <a:srgbClr val="9bc348"/>
              </a:gs>
            </a:gsLst>
            <a:lin ang="16200000"/>
          </a:gradFill>
          <a:ln>
            <a:solidFill>
              <a:srgbClr val="98b855"/>
            </a:solidFill>
            <a:round/>
          </a:ln>
          <a:effectLst>
            <a:outerShdw blurRad="39960" dir="5400000" dist="23040" rotWithShape="0">
              <a:srgbClr val="000000">
                <a:alpha val="35000"/>
              </a:srgbClr>
            </a:outerShdw>
          </a:effectLst>
        </p:spPr>
        <p:style>
          <a:lnRef idx="1">
            <a:schemeClr val="accent3"/>
          </a:lnRef>
          <a:fillRef idx="3">
            <a:schemeClr val="accent3"/>
          </a:fillRef>
          <a:effectRef idx="2">
            <a:schemeClr val="accent3"/>
          </a:effectRef>
          <a:fontRef idx="minor"/>
        </p:style>
        <p:txBody>
          <a:bodyPr lIns="45720" rIns="45720" tIns="23040" bIns="23040" anchor="ctr">
            <a:noAutofit/>
          </a:bodyPr>
          <a:p>
            <a:pPr algn="ctr">
              <a:lnSpc>
                <a:spcPct val="100000"/>
              </a:lnSpc>
            </a:pPr>
            <a:r>
              <a:rPr b="1" lang="uk-UA" sz="2400" spc="-1" strike="noStrike">
                <a:solidFill>
                  <a:srgbClr val="ffffff"/>
                </a:solidFill>
                <a:latin typeface="Comic Sans MS"/>
                <a:ea typeface="DejaVu Sans"/>
              </a:rPr>
              <a:t>АСОЦІАТИВНИЙ КУЩ</a:t>
            </a:r>
            <a:endParaRPr b="0" lang="uk-UA" sz="2400" spc="-1" strike="noStrike">
              <a:solidFill>
                <a:srgbClr val="000000"/>
              </a:solidFill>
              <a:latin typeface="Arial"/>
            </a:endParaRPr>
          </a:p>
        </p:txBody>
      </p:sp>
      <p:sp>
        <p:nvSpPr>
          <p:cNvPr id="92" name="Скругленный прямоугольник 7"/>
          <p:cNvSpPr/>
          <p:nvPr/>
        </p:nvSpPr>
        <p:spPr>
          <a:xfrm>
            <a:off x="827280" y="1387080"/>
            <a:ext cx="1739880" cy="415440"/>
          </a:xfrm>
          <a:prstGeom prst="roundRect">
            <a:avLst>
              <a:gd name="adj" fmla="val 16667"/>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uk-UA" sz="1600" spc="-1" strike="noStrike">
                <a:solidFill>
                  <a:srgbClr val="000000"/>
                </a:solidFill>
                <a:latin typeface="Comic Sans MS"/>
                <a:ea typeface="DejaVu Sans"/>
              </a:rPr>
              <a:t>МЕРТВА ЗОНА</a:t>
            </a:r>
            <a:endParaRPr b="0" lang="uk-UA" sz="1600" spc="-1" strike="noStrike">
              <a:solidFill>
                <a:srgbClr val="000000"/>
              </a:solidFill>
              <a:latin typeface="Arial"/>
            </a:endParaRPr>
          </a:p>
        </p:txBody>
      </p:sp>
      <p:sp>
        <p:nvSpPr>
          <p:cNvPr id="93" name="Скругленный прямоугольник 9"/>
          <p:cNvSpPr/>
          <p:nvPr/>
        </p:nvSpPr>
        <p:spPr>
          <a:xfrm>
            <a:off x="420480" y="3026880"/>
            <a:ext cx="1276560" cy="482040"/>
          </a:xfrm>
          <a:prstGeom prst="roundRect">
            <a:avLst>
              <a:gd name="adj" fmla="val 16667"/>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uk-UA" sz="1600" spc="-1" strike="noStrike">
                <a:solidFill>
                  <a:srgbClr val="000000"/>
                </a:solidFill>
                <a:latin typeface="Comic Sans MS"/>
                <a:ea typeface="DejaVu Sans"/>
              </a:rPr>
              <a:t>ХВОРОБИ</a:t>
            </a:r>
            <a:endParaRPr b="0" lang="uk-UA" sz="1600" spc="-1" strike="noStrike">
              <a:solidFill>
                <a:srgbClr val="000000"/>
              </a:solidFill>
              <a:latin typeface="Arial"/>
            </a:endParaRPr>
          </a:p>
        </p:txBody>
      </p:sp>
      <p:sp>
        <p:nvSpPr>
          <p:cNvPr id="94" name="Скругленный прямоугольник 10"/>
          <p:cNvSpPr/>
          <p:nvPr/>
        </p:nvSpPr>
        <p:spPr>
          <a:xfrm>
            <a:off x="4249800" y="3422880"/>
            <a:ext cx="1089000" cy="451440"/>
          </a:xfrm>
          <a:prstGeom prst="roundRect">
            <a:avLst>
              <a:gd name="adj" fmla="val 16667"/>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uk-UA" sz="1600" spc="-1" strike="noStrike">
                <a:solidFill>
                  <a:srgbClr val="000000"/>
                </a:solidFill>
                <a:latin typeface="Comic Sans MS"/>
                <a:ea typeface="DejaVu Sans"/>
              </a:rPr>
              <a:t>АТОМ</a:t>
            </a:r>
            <a:endParaRPr b="0" lang="uk-UA" sz="1600" spc="-1" strike="noStrike">
              <a:solidFill>
                <a:srgbClr val="000000"/>
              </a:solidFill>
              <a:latin typeface="Arial"/>
            </a:endParaRPr>
          </a:p>
        </p:txBody>
      </p:sp>
      <p:sp>
        <p:nvSpPr>
          <p:cNvPr id="95" name="Скругленный прямоугольник 11"/>
          <p:cNvSpPr/>
          <p:nvPr/>
        </p:nvSpPr>
        <p:spPr>
          <a:xfrm>
            <a:off x="189000" y="2458800"/>
            <a:ext cx="1415520" cy="483480"/>
          </a:xfrm>
          <a:prstGeom prst="roundRect">
            <a:avLst>
              <a:gd name="adj" fmla="val 16667"/>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uk-UA" sz="1600" spc="-1" strike="noStrike">
                <a:solidFill>
                  <a:srgbClr val="000000"/>
                </a:solidFill>
                <a:latin typeface="Comic Sans MS"/>
                <a:ea typeface="DejaVu Sans"/>
              </a:rPr>
              <a:t>ТРАГЕДІЯ</a:t>
            </a:r>
            <a:endParaRPr b="0" lang="uk-UA" sz="1600" spc="-1" strike="noStrike">
              <a:solidFill>
                <a:srgbClr val="000000"/>
              </a:solidFill>
              <a:latin typeface="Arial"/>
            </a:endParaRPr>
          </a:p>
        </p:txBody>
      </p:sp>
      <p:sp>
        <p:nvSpPr>
          <p:cNvPr id="96" name="Скругленный прямоугольник 12"/>
          <p:cNvSpPr/>
          <p:nvPr/>
        </p:nvSpPr>
        <p:spPr>
          <a:xfrm>
            <a:off x="2058480" y="2466360"/>
            <a:ext cx="2097000" cy="631440"/>
          </a:xfrm>
          <a:prstGeom prst="roundRect">
            <a:avLst>
              <a:gd name="adj" fmla="val 16667"/>
            </a:avLst>
          </a:prstGeom>
          <a:solidFill>
            <a:srgbClr val="9bbb59"/>
          </a:solidFill>
          <a:ln>
            <a:solidFill>
              <a:srgbClr val="ffffff"/>
            </a:solidFill>
            <a:round/>
          </a:ln>
          <a:effectLst>
            <a:outerShdw blurRad="39960" dir="5400000" dist="20160" rotWithShape="0">
              <a:srgbClr val="000000">
                <a:alpha val="38000"/>
              </a:srgbClr>
            </a:outerShdw>
          </a:effectLst>
        </p:spPr>
        <p:style>
          <a:lnRef idx="3">
            <a:schemeClr val="lt1"/>
          </a:lnRef>
          <a:fillRef idx="1">
            <a:schemeClr val="accent3"/>
          </a:fillRef>
          <a:effectRef idx="1">
            <a:schemeClr val="accent3"/>
          </a:effectRef>
          <a:fontRef idx="minor"/>
        </p:style>
        <p:txBody>
          <a:bodyPr lIns="45720" rIns="45720" tIns="23040" bIns="23040" anchor="ctr">
            <a:noAutofit/>
          </a:bodyPr>
          <a:p>
            <a:pPr algn="ctr">
              <a:lnSpc>
                <a:spcPct val="100000"/>
              </a:lnSpc>
            </a:pPr>
            <a:r>
              <a:rPr b="1" lang="ru-RU" sz="2400" spc="-1" strike="noStrike">
                <a:solidFill>
                  <a:srgbClr val="000000"/>
                </a:solidFill>
                <a:latin typeface="Comic Sans MS"/>
                <a:ea typeface="DejaVu Sans"/>
              </a:rPr>
              <a:t>ЧОРНОБИЛЬ</a:t>
            </a:r>
            <a:endParaRPr b="0" lang="uk-UA" sz="2400" spc="-1" strike="noStrike">
              <a:solidFill>
                <a:srgbClr val="000000"/>
              </a:solidFill>
              <a:latin typeface="Arial"/>
            </a:endParaRPr>
          </a:p>
        </p:txBody>
      </p:sp>
      <p:sp>
        <p:nvSpPr>
          <p:cNvPr id="97" name="Скругленный прямоугольник 13"/>
          <p:cNvSpPr/>
          <p:nvPr/>
        </p:nvSpPr>
        <p:spPr>
          <a:xfrm>
            <a:off x="235080" y="1910520"/>
            <a:ext cx="1437840" cy="412560"/>
          </a:xfrm>
          <a:prstGeom prst="roundRect">
            <a:avLst>
              <a:gd name="adj" fmla="val 16667"/>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uk-UA" sz="1600" spc="-1" strike="noStrike">
                <a:solidFill>
                  <a:srgbClr val="000000"/>
                </a:solidFill>
                <a:latin typeface="Comic Sans MS"/>
                <a:ea typeface="DejaVu Sans"/>
              </a:rPr>
              <a:t>РАДІАЦІЯ</a:t>
            </a:r>
            <a:endParaRPr b="0" lang="uk-UA" sz="1600" spc="-1" strike="noStrike">
              <a:solidFill>
                <a:srgbClr val="000000"/>
              </a:solidFill>
              <a:latin typeface="Arial"/>
            </a:endParaRPr>
          </a:p>
        </p:txBody>
      </p:sp>
      <p:sp>
        <p:nvSpPr>
          <p:cNvPr id="98" name="Скругленный прямоугольник 14"/>
          <p:cNvSpPr/>
          <p:nvPr/>
        </p:nvSpPr>
        <p:spPr>
          <a:xfrm>
            <a:off x="4741200" y="2144520"/>
            <a:ext cx="1054080" cy="439560"/>
          </a:xfrm>
          <a:prstGeom prst="roundRect">
            <a:avLst>
              <a:gd name="adj" fmla="val 16667"/>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uk-UA" sz="1600" spc="-1" strike="noStrike">
                <a:solidFill>
                  <a:srgbClr val="000000"/>
                </a:solidFill>
                <a:latin typeface="Comic Sans MS"/>
                <a:ea typeface="DejaVu Sans"/>
              </a:rPr>
              <a:t>ВИБУХ</a:t>
            </a:r>
            <a:endParaRPr b="0" lang="uk-UA" sz="1600" spc="-1" strike="noStrike">
              <a:solidFill>
                <a:srgbClr val="000000"/>
              </a:solidFill>
              <a:latin typeface="Arial"/>
            </a:endParaRPr>
          </a:p>
        </p:txBody>
      </p:sp>
      <p:sp>
        <p:nvSpPr>
          <p:cNvPr id="99" name="Скругленный прямоугольник 15"/>
          <p:cNvSpPr/>
          <p:nvPr/>
        </p:nvSpPr>
        <p:spPr>
          <a:xfrm>
            <a:off x="684000" y="3590640"/>
            <a:ext cx="1327320" cy="447120"/>
          </a:xfrm>
          <a:prstGeom prst="roundRect">
            <a:avLst>
              <a:gd name="adj" fmla="val 16667"/>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uk-UA" sz="1600" spc="-1" strike="noStrike">
                <a:solidFill>
                  <a:srgbClr val="000000"/>
                </a:solidFill>
                <a:latin typeface="Comic Sans MS"/>
                <a:ea typeface="DejaVu Sans"/>
              </a:rPr>
              <a:t>ПАМ’ЯТЬ</a:t>
            </a:r>
            <a:endParaRPr b="0" lang="uk-UA" sz="1600" spc="-1" strike="noStrike">
              <a:solidFill>
                <a:srgbClr val="000000"/>
              </a:solidFill>
              <a:latin typeface="Arial"/>
            </a:endParaRPr>
          </a:p>
        </p:txBody>
      </p:sp>
      <p:sp>
        <p:nvSpPr>
          <p:cNvPr id="100" name="Скругленный прямоугольник 16"/>
          <p:cNvSpPr/>
          <p:nvPr/>
        </p:nvSpPr>
        <p:spPr>
          <a:xfrm>
            <a:off x="1106280" y="4136760"/>
            <a:ext cx="1520640" cy="505800"/>
          </a:xfrm>
          <a:prstGeom prst="roundRect">
            <a:avLst>
              <a:gd name="adj" fmla="val 16667"/>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uk-UA" sz="1600" spc="-1" strike="noStrike">
                <a:solidFill>
                  <a:srgbClr val="000000"/>
                </a:solidFill>
                <a:latin typeface="Comic Sans MS"/>
                <a:ea typeface="DejaVu Sans"/>
              </a:rPr>
              <a:t>НЕБЕЗПЕКА</a:t>
            </a:r>
            <a:endParaRPr b="0" lang="uk-UA" sz="1600" spc="-1" strike="noStrike">
              <a:solidFill>
                <a:srgbClr val="000000"/>
              </a:solidFill>
              <a:latin typeface="Arial"/>
            </a:endParaRPr>
          </a:p>
        </p:txBody>
      </p:sp>
      <p:sp>
        <p:nvSpPr>
          <p:cNvPr id="101" name="Скругленный прямоугольник 17"/>
          <p:cNvSpPr/>
          <p:nvPr/>
        </p:nvSpPr>
        <p:spPr>
          <a:xfrm>
            <a:off x="2047320" y="887040"/>
            <a:ext cx="2451960" cy="453960"/>
          </a:xfrm>
          <a:prstGeom prst="roundRect">
            <a:avLst>
              <a:gd name="adj" fmla="val 16667"/>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uk-UA" sz="1600" spc="-1" strike="noStrike">
                <a:solidFill>
                  <a:srgbClr val="000000"/>
                </a:solidFill>
                <a:latin typeface="Comic Sans MS"/>
                <a:ea typeface="DejaVu Sans"/>
              </a:rPr>
              <a:t>ЗОНА ВІДЧУЖЕННЯ</a:t>
            </a:r>
            <a:endParaRPr b="0" lang="uk-UA" sz="1600" spc="-1" strike="noStrike">
              <a:solidFill>
                <a:srgbClr val="000000"/>
              </a:solidFill>
              <a:latin typeface="Arial"/>
            </a:endParaRPr>
          </a:p>
        </p:txBody>
      </p:sp>
      <p:sp>
        <p:nvSpPr>
          <p:cNvPr id="102" name="Скругленный прямоугольник 18"/>
          <p:cNvSpPr/>
          <p:nvPr/>
        </p:nvSpPr>
        <p:spPr>
          <a:xfrm>
            <a:off x="4696560" y="2824200"/>
            <a:ext cx="1285200" cy="404640"/>
          </a:xfrm>
          <a:prstGeom prst="roundRect">
            <a:avLst>
              <a:gd name="adj" fmla="val 16667"/>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uk-UA" sz="1600" spc="-1" strike="noStrike">
                <a:solidFill>
                  <a:srgbClr val="000000"/>
                </a:solidFill>
                <a:latin typeface="Comic Sans MS"/>
                <a:ea typeface="DejaVu Sans"/>
              </a:rPr>
              <a:t>ПОЖЕЖА</a:t>
            </a:r>
            <a:endParaRPr b="0" lang="uk-UA" sz="1600" spc="-1" strike="noStrike">
              <a:solidFill>
                <a:srgbClr val="000000"/>
              </a:solidFill>
              <a:latin typeface="Arial"/>
            </a:endParaRPr>
          </a:p>
        </p:txBody>
      </p:sp>
      <p:sp>
        <p:nvSpPr>
          <p:cNvPr id="103" name="Скругленный прямоугольник 19"/>
          <p:cNvSpPr/>
          <p:nvPr/>
        </p:nvSpPr>
        <p:spPr>
          <a:xfrm>
            <a:off x="3504960" y="3920760"/>
            <a:ext cx="1406880" cy="431280"/>
          </a:xfrm>
          <a:prstGeom prst="roundRect">
            <a:avLst>
              <a:gd name="adj" fmla="val 16667"/>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uk-UA" sz="1600" spc="-1" strike="noStrike">
                <a:solidFill>
                  <a:srgbClr val="000000"/>
                </a:solidFill>
                <a:latin typeface="Comic Sans MS"/>
                <a:ea typeface="DejaVu Sans"/>
              </a:rPr>
              <a:t>СТАНЦІЯ</a:t>
            </a:r>
            <a:endParaRPr b="0" lang="uk-UA" sz="1600" spc="-1" strike="noStrike">
              <a:solidFill>
                <a:srgbClr val="000000"/>
              </a:solidFill>
              <a:latin typeface="Arial"/>
            </a:endParaRPr>
          </a:p>
        </p:txBody>
      </p:sp>
      <p:sp>
        <p:nvSpPr>
          <p:cNvPr id="104" name="Скругленный прямоугольник 20"/>
          <p:cNvSpPr/>
          <p:nvPr/>
        </p:nvSpPr>
        <p:spPr>
          <a:xfrm>
            <a:off x="2757600" y="4436280"/>
            <a:ext cx="1450800" cy="449280"/>
          </a:xfrm>
          <a:prstGeom prst="roundRect">
            <a:avLst>
              <a:gd name="adj" fmla="val 16667"/>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uk-UA" sz="1600" spc="-1" strike="noStrike">
                <a:solidFill>
                  <a:srgbClr val="000000"/>
                </a:solidFill>
                <a:latin typeface="Comic Sans MS"/>
                <a:ea typeface="DejaVu Sans"/>
              </a:rPr>
              <a:t>ПРИП’ЯТЬ</a:t>
            </a:r>
            <a:endParaRPr b="0" lang="uk-UA" sz="1600" spc="-1" strike="noStrike">
              <a:solidFill>
                <a:srgbClr val="000000"/>
              </a:solidFill>
              <a:latin typeface="Arial"/>
            </a:endParaRPr>
          </a:p>
        </p:txBody>
      </p:sp>
      <p:sp>
        <p:nvSpPr>
          <p:cNvPr id="105" name="Скругленный прямоугольник 21"/>
          <p:cNvSpPr/>
          <p:nvPr/>
        </p:nvSpPr>
        <p:spPr>
          <a:xfrm>
            <a:off x="3504960" y="1463760"/>
            <a:ext cx="2090880" cy="500400"/>
          </a:xfrm>
          <a:prstGeom prst="roundRect">
            <a:avLst>
              <a:gd name="adj" fmla="val 16667"/>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uk-UA" sz="1600" spc="-1" strike="noStrike">
                <a:solidFill>
                  <a:srgbClr val="000000"/>
                </a:solidFill>
                <a:latin typeface="Comic Sans MS"/>
                <a:ea typeface="DejaVu Sans"/>
              </a:rPr>
              <a:t>ВИПРОМІНЕННЯ</a:t>
            </a:r>
            <a:endParaRPr b="0" lang="uk-UA" sz="1600" spc="-1" strike="noStrike">
              <a:solidFill>
                <a:srgbClr val="000000"/>
              </a:solidFill>
              <a:latin typeface="Arial"/>
            </a:endParaRPr>
          </a:p>
        </p:txBody>
      </p:sp>
      <p:pic>
        <p:nvPicPr>
          <p:cNvPr id="106" name="Рисунок 2" descr=""/>
          <p:cNvPicPr/>
          <p:nvPr/>
        </p:nvPicPr>
        <p:blipFill>
          <a:blip r:embed="rId1"/>
          <a:stretch/>
        </p:blipFill>
        <p:spPr>
          <a:xfrm>
            <a:off x="5341320" y="1535760"/>
            <a:ext cx="3911760" cy="3911760"/>
          </a:xfrm>
          <a:prstGeom prst="rect">
            <a:avLst/>
          </a:prstGeom>
          <a:ln w="0">
            <a:noFill/>
          </a:ln>
          <a:effectLst>
            <a:glow rad="76320">
              <a:srgbClr val="ffffff">
                <a:alpha val="90000"/>
              </a:srgbClr>
            </a:glow>
            <a:outerShdw algn="ctr" dir="2700000" dist="35638" rotWithShape="0">
              <a:schemeClr val="bg2"/>
            </a:outerShdw>
          </a:effectLst>
        </p:spPr>
      </p:pic>
    </p:spTree>
  </p:cSld>
  <mc:AlternateContent>
    <mc:Choice Requires="p14">
      <p:transition spd="slow" p14:dur="2000"/>
    </mc:Choice>
    <mc:Fallback>
      <p:transition spd="slow"/>
    </mc:Fallback>
  </mc:AlternateContent>
  <p:timing>
    <p:tnLst>
      <p:par>
        <p:cTn id="19" dur="indefinite" restart="never" nodeType="tmRoot">
          <p:childTnLst>
            <p:seq>
              <p:cTn id="20" dur="indefinite" nodeType="mainSeq">
                <p:childTnLst>
                  <p:par>
                    <p:cTn id="21" fill="hold">
                      <p:stCondLst>
                        <p:cond delay="indefinite"/>
                      </p:stCondLst>
                      <p:childTnLst>
                        <p:par>
                          <p:cTn id="22" fill="hold">
                            <p:stCondLst>
                              <p:cond delay="0"/>
                            </p:stCondLst>
                            <p:childTnLst>
                              <p:par>
                                <p:cTn id="23" nodeType="clickEffect" fill="hold" presetClass="entr" presetID="22" presetSubtype="8">
                                  <p:stCondLst>
                                    <p:cond delay="0"/>
                                  </p:stCondLst>
                                  <p:childTnLst>
                                    <p:set>
                                      <p:cBhvr>
                                        <p:cTn id="24" dur="1" fill="hold">
                                          <p:stCondLst>
                                            <p:cond delay="0"/>
                                          </p:stCondLst>
                                        </p:cTn>
                                        <p:tgtEl>
                                          <p:spTgt spid="101"/>
                                        </p:tgtEl>
                                        <p:attrNameLst>
                                          <p:attrName>style.visibility</p:attrName>
                                        </p:attrNameLst>
                                      </p:cBhvr>
                                      <p:to>
                                        <p:strVal val="visible"/>
                                      </p:to>
                                    </p:set>
                                    <p:animEffect filter="wipe(left)" transition="in">
                                      <p:cBhvr additive="repl">
                                        <p:cTn id="25" dur="500"/>
                                        <p:tgtEl>
                                          <p:spTgt spid="101"/>
                                        </p:tgtEl>
                                      </p:cBhvr>
                                    </p:animEffect>
                                    <p:audio isNarration="0">
                                      <p:cMediaNode showWhenStopped="1">
                                        <p:cTn>
                                          <p:stCondLst>
                                            <p:cond delay="0" evt="begin">
                                              <p:tn val="23"/>
                                            </p:cond>
                                          </p:stCondLst>
                                          <p:endCondLst>
                                            <p:cond delay="0" evt="onStopAudio"/>
                                          </p:endCondLst>
                                        </p:cTn>
                                        <p:tgtEl>
                                          <p:sndTgt r:embed="rId2" name="audio1.wav"/>
                                        </p:tgtEl>
                                      </p:cMediaNode>
                                    </p:audio>
                                  </p:childTnLst>
                                </p:cTn>
                              </p:par>
                            </p:childTnLst>
                          </p:cTn>
                        </p:par>
                      </p:childTnLst>
                    </p:cTn>
                  </p:par>
                  <p:par>
                    <p:cTn id="26" fill="hold">
                      <p:stCondLst>
                        <p:cond delay="indefinite"/>
                      </p:stCondLst>
                      <p:childTnLst>
                        <p:par>
                          <p:cTn id="27" fill="hold">
                            <p:stCondLst>
                              <p:cond delay="0"/>
                            </p:stCondLst>
                            <p:childTnLst>
                              <p:par>
                                <p:cTn id="28" nodeType="clickEffect" fill="hold" presetClass="entr" presetID="22" presetSubtype="8">
                                  <p:stCondLst>
                                    <p:cond delay="0"/>
                                  </p:stCondLst>
                                  <p:childTnLst>
                                    <p:set>
                                      <p:cBhvr>
                                        <p:cTn id="29" dur="1" fill="hold">
                                          <p:stCondLst>
                                            <p:cond delay="0"/>
                                          </p:stCondLst>
                                        </p:cTn>
                                        <p:tgtEl>
                                          <p:spTgt spid="105"/>
                                        </p:tgtEl>
                                        <p:attrNameLst>
                                          <p:attrName>style.visibility</p:attrName>
                                        </p:attrNameLst>
                                      </p:cBhvr>
                                      <p:to>
                                        <p:strVal val="visible"/>
                                      </p:to>
                                    </p:set>
                                    <p:animEffect filter="wipe(left)" transition="in">
                                      <p:cBhvr additive="repl">
                                        <p:cTn id="30" dur="500"/>
                                        <p:tgtEl>
                                          <p:spTgt spid="105"/>
                                        </p:tgtEl>
                                      </p:cBhvr>
                                    </p:animEffect>
                                    <p:audio isNarration="0">
                                      <p:cMediaNode showWhenStopped="1">
                                        <p:cTn>
                                          <p:stCondLst>
                                            <p:cond delay="0" evt="begin">
                                              <p:tn val="28"/>
                                            </p:cond>
                                          </p:stCondLst>
                                          <p:endCondLst>
                                            <p:cond delay="0" evt="onStopAudio"/>
                                          </p:endCondLst>
                                        </p:cTn>
                                        <p:tgtEl>
                                          <p:sndTgt r:embed="rId3" name="audio1.wav"/>
                                        </p:tgtEl>
                                      </p:cMediaNode>
                                    </p:audio>
                                  </p:childTnLst>
                                </p:cTn>
                              </p:par>
                            </p:childTnLst>
                          </p:cTn>
                        </p:par>
                      </p:childTnLst>
                    </p:cTn>
                  </p:par>
                  <p:par>
                    <p:cTn id="31" fill="hold">
                      <p:stCondLst>
                        <p:cond delay="indefinite"/>
                      </p:stCondLst>
                      <p:childTnLst>
                        <p:par>
                          <p:cTn id="32" fill="hold">
                            <p:stCondLst>
                              <p:cond delay="0"/>
                            </p:stCondLst>
                            <p:childTnLst>
                              <p:par>
                                <p:cTn id="33" nodeType="clickEffect" fill="hold" presetClass="entr" presetID="22" presetSubtype="8">
                                  <p:stCondLst>
                                    <p:cond delay="0"/>
                                  </p:stCondLst>
                                  <p:childTnLst>
                                    <p:set>
                                      <p:cBhvr>
                                        <p:cTn id="34" dur="1" fill="hold">
                                          <p:stCondLst>
                                            <p:cond delay="0"/>
                                          </p:stCondLst>
                                        </p:cTn>
                                        <p:tgtEl>
                                          <p:spTgt spid="98"/>
                                        </p:tgtEl>
                                        <p:attrNameLst>
                                          <p:attrName>style.visibility</p:attrName>
                                        </p:attrNameLst>
                                      </p:cBhvr>
                                      <p:to>
                                        <p:strVal val="visible"/>
                                      </p:to>
                                    </p:set>
                                    <p:animEffect filter="wipe(left)" transition="in">
                                      <p:cBhvr additive="repl">
                                        <p:cTn id="35" dur="500"/>
                                        <p:tgtEl>
                                          <p:spTgt spid="98"/>
                                        </p:tgtEl>
                                      </p:cBhvr>
                                    </p:animEffect>
                                    <p:audio isNarration="0">
                                      <p:cMediaNode showWhenStopped="1">
                                        <p:cTn>
                                          <p:stCondLst>
                                            <p:cond delay="0" evt="begin">
                                              <p:tn val="33"/>
                                            </p:cond>
                                          </p:stCondLst>
                                          <p:endCondLst>
                                            <p:cond delay="0" evt="onStopAudio"/>
                                          </p:endCondLst>
                                        </p:cTn>
                                        <p:tgtEl>
                                          <p:sndTgt r:embed="rId4" name="audio1.wav"/>
                                        </p:tgtEl>
                                      </p:cMediaNode>
                                    </p:audio>
                                  </p:childTnLst>
                                </p:cTn>
                              </p:par>
                            </p:childTnLst>
                          </p:cTn>
                        </p:par>
                      </p:childTnLst>
                    </p:cTn>
                  </p:par>
                  <p:par>
                    <p:cTn id="36" fill="hold">
                      <p:stCondLst>
                        <p:cond delay="indefinite"/>
                      </p:stCondLst>
                      <p:childTnLst>
                        <p:par>
                          <p:cTn id="37" fill="hold">
                            <p:stCondLst>
                              <p:cond delay="0"/>
                            </p:stCondLst>
                            <p:childTnLst>
                              <p:par>
                                <p:cTn id="38" nodeType="clickEffect" fill="hold" presetClass="entr" presetID="22" presetSubtype="8">
                                  <p:stCondLst>
                                    <p:cond delay="0"/>
                                  </p:stCondLst>
                                  <p:childTnLst>
                                    <p:set>
                                      <p:cBhvr>
                                        <p:cTn id="39" dur="1" fill="hold">
                                          <p:stCondLst>
                                            <p:cond delay="0"/>
                                          </p:stCondLst>
                                        </p:cTn>
                                        <p:tgtEl>
                                          <p:spTgt spid="102"/>
                                        </p:tgtEl>
                                        <p:attrNameLst>
                                          <p:attrName>style.visibility</p:attrName>
                                        </p:attrNameLst>
                                      </p:cBhvr>
                                      <p:to>
                                        <p:strVal val="visible"/>
                                      </p:to>
                                    </p:set>
                                    <p:animEffect filter="wipe(left)" transition="in">
                                      <p:cBhvr additive="repl">
                                        <p:cTn id="40" dur="500"/>
                                        <p:tgtEl>
                                          <p:spTgt spid="102"/>
                                        </p:tgtEl>
                                      </p:cBhvr>
                                    </p:animEffect>
                                    <p:audio isNarration="0">
                                      <p:cMediaNode showWhenStopped="1">
                                        <p:cTn>
                                          <p:stCondLst>
                                            <p:cond delay="0" evt="begin">
                                              <p:tn val="38"/>
                                            </p:cond>
                                          </p:stCondLst>
                                          <p:endCondLst>
                                            <p:cond delay="0" evt="onStopAudio"/>
                                          </p:endCondLst>
                                        </p:cTn>
                                        <p:tgtEl>
                                          <p:sndTgt r:embed="rId5" name="audio1.wav"/>
                                        </p:tgtEl>
                                      </p:cMediaNode>
                                    </p:audio>
                                  </p:childTnLst>
                                </p:cTn>
                              </p:par>
                            </p:childTnLst>
                          </p:cTn>
                        </p:par>
                      </p:childTnLst>
                    </p:cTn>
                  </p:par>
                  <p:par>
                    <p:cTn id="41" fill="hold">
                      <p:stCondLst>
                        <p:cond delay="indefinite"/>
                      </p:stCondLst>
                      <p:childTnLst>
                        <p:par>
                          <p:cTn id="42" fill="hold">
                            <p:stCondLst>
                              <p:cond delay="0"/>
                            </p:stCondLst>
                            <p:childTnLst>
                              <p:par>
                                <p:cTn id="43" nodeType="clickEffect" fill="hold" presetClass="entr" presetID="22" presetSubtype="8">
                                  <p:stCondLst>
                                    <p:cond delay="0"/>
                                  </p:stCondLst>
                                  <p:childTnLst>
                                    <p:set>
                                      <p:cBhvr>
                                        <p:cTn id="44" dur="1" fill="hold">
                                          <p:stCondLst>
                                            <p:cond delay="0"/>
                                          </p:stCondLst>
                                        </p:cTn>
                                        <p:tgtEl>
                                          <p:spTgt spid="94"/>
                                        </p:tgtEl>
                                        <p:attrNameLst>
                                          <p:attrName>style.visibility</p:attrName>
                                        </p:attrNameLst>
                                      </p:cBhvr>
                                      <p:to>
                                        <p:strVal val="visible"/>
                                      </p:to>
                                    </p:set>
                                    <p:animEffect filter="wipe(left)" transition="in">
                                      <p:cBhvr additive="repl">
                                        <p:cTn id="45" dur="500"/>
                                        <p:tgtEl>
                                          <p:spTgt spid="94"/>
                                        </p:tgtEl>
                                      </p:cBhvr>
                                    </p:animEffect>
                                    <p:audio isNarration="0">
                                      <p:cMediaNode showWhenStopped="1">
                                        <p:cTn>
                                          <p:stCondLst>
                                            <p:cond delay="0" evt="begin">
                                              <p:tn val="43"/>
                                            </p:cond>
                                          </p:stCondLst>
                                          <p:endCondLst>
                                            <p:cond delay="0" evt="onStopAudio"/>
                                          </p:endCondLst>
                                        </p:cTn>
                                        <p:tgtEl>
                                          <p:sndTgt r:embed="rId6" name="audio1.wav"/>
                                        </p:tgtEl>
                                      </p:cMediaNode>
                                    </p:audio>
                                  </p:childTnLst>
                                </p:cTn>
                              </p:par>
                            </p:childTnLst>
                          </p:cTn>
                        </p:par>
                      </p:childTnLst>
                    </p:cTn>
                  </p:par>
                  <p:par>
                    <p:cTn id="46" fill="hold">
                      <p:stCondLst>
                        <p:cond delay="indefinite"/>
                      </p:stCondLst>
                      <p:childTnLst>
                        <p:par>
                          <p:cTn id="47" fill="hold">
                            <p:stCondLst>
                              <p:cond delay="0"/>
                            </p:stCondLst>
                            <p:childTnLst>
                              <p:par>
                                <p:cTn id="48" nodeType="clickEffect" fill="hold" presetClass="entr" presetID="22" presetSubtype="8">
                                  <p:stCondLst>
                                    <p:cond delay="0"/>
                                  </p:stCondLst>
                                  <p:childTnLst>
                                    <p:set>
                                      <p:cBhvr>
                                        <p:cTn id="49" dur="1" fill="hold">
                                          <p:stCondLst>
                                            <p:cond delay="0"/>
                                          </p:stCondLst>
                                        </p:cTn>
                                        <p:tgtEl>
                                          <p:spTgt spid="103"/>
                                        </p:tgtEl>
                                        <p:attrNameLst>
                                          <p:attrName>style.visibility</p:attrName>
                                        </p:attrNameLst>
                                      </p:cBhvr>
                                      <p:to>
                                        <p:strVal val="visible"/>
                                      </p:to>
                                    </p:set>
                                    <p:animEffect filter="wipe(left)" transition="in">
                                      <p:cBhvr additive="repl">
                                        <p:cTn id="50" dur="500"/>
                                        <p:tgtEl>
                                          <p:spTgt spid="103"/>
                                        </p:tgtEl>
                                      </p:cBhvr>
                                    </p:animEffect>
                                    <p:audio isNarration="0">
                                      <p:cMediaNode showWhenStopped="1">
                                        <p:cTn>
                                          <p:stCondLst>
                                            <p:cond delay="0" evt="begin">
                                              <p:tn val="48"/>
                                            </p:cond>
                                          </p:stCondLst>
                                          <p:endCondLst>
                                            <p:cond delay="0" evt="onStopAudio"/>
                                          </p:endCondLst>
                                        </p:cTn>
                                        <p:tgtEl>
                                          <p:sndTgt r:embed="rId7" name="audio1.wav"/>
                                        </p:tgtEl>
                                      </p:cMediaNode>
                                    </p:audio>
                                  </p:childTnLst>
                                </p:cTn>
                              </p:par>
                            </p:childTnLst>
                          </p:cTn>
                        </p:par>
                      </p:childTnLst>
                    </p:cTn>
                  </p:par>
                  <p:par>
                    <p:cTn id="51" fill="hold">
                      <p:stCondLst>
                        <p:cond delay="indefinite"/>
                      </p:stCondLst>
                      <p:childTnLst>
                        <p:par>
                          <p:cTn id="52" fill="hold">
                            <p:stCondLst>
                              <p:cond delay="0"/>
                            </p:stCondLst>
                            <p:childTnLst>
                              <p:par>
                                <p:cTn id="53" nodeType="clickEffect" fill="hold" presetClass="entr" presetID="22" presetSubtype="8">
                                  <p:stCondLst>
                                    <p:cond delay="0"/>
                                  </p:stCondLst>
                                  <p:childTnLst>
                                    <p:set>
                                      <p:cBhvr>
                                        <p:cTn id="54" dur="1" fill="hold">
                                          <p:stCondLst>
                                            <p:cond delay="0"/>
                                          </p:stCondLst>
                                        </p:cTn>
                                        <p:tgtEl>
                                          <p:spTgt spid="104"/>
                                        </p:tgtEl>
                                        <p:attrNameLst>
                                          <p:attrName>style.visibility</p:attrName>
                                        </p:attrNameLst>
                                      </p:cBhvr>
                                      <p:to>
                                        <p:strVal val="visible"/>
                                      </p:to>
                                    </p:set>
                                    <p:animEffect filter="wipe(left)" transition="in">
                                      <p:cBhvr additive="repl">
                                        <p:cTn id="55" dur="500"/>
                                        <p:tgtEl>
                                          <p:spTgt spid="104"/>
                                        </p:tgtEl>
                                      </p:cBhvr>
                                    </p:animEffect>
                                    <p:audio isNarration="0">
                                      <p:cMediaNode showWhenStopped="1">
                                        <p:cTn>
                                          <p:stCondLst>
                                            <p:cond delay="0" evt="begin">
                                              <p:tn val="53"/>
                                            </p:cond>
                                          </p:stCondLst>
                                          <p:endCondLst>
                                            <p:cond delay="0" evt="onStopAudio"/>
                                          </p:endCondLst>
                                        </p:cTn>
                                        <p:tgtEl>
                                          <p:sndTgt r:embed="rId8" name="audio1.wav"/>
                                        </p:tgtEl>
                                      </p:cMediaNode>
                                    </p:audio>
                                  </p:childTnLst>
                                </p:cTn>
                              </p:par>
                            </p:childTnLst>
                          </p:cTn>
                        </p:par>
                      </p:childTnLst>
                    </p:cTn>
                  </p:par>
                  <p:par>
                    <p:cTn id="56" fill="hold">
                      <p:stCondLst>
                        <p:cond delay="indefinite"/>
                      </p:stCondLst>
                      <p:childTnLst>
                        <p:par>
                          <p:cTn id="57" fill="hold">
                            <p:stCondLst>
                              <p:cond delay="0"/>
                            </p:stCondLst>
                            <p:childTnLst>
                              <p:par>
                                <p:cTn id="58" nodeType="clickEffect" fill="hold" presetClass="entr" presetID="22" presetSubtype="8">
                                  <p:stCondLst>
                                    <p:cond delay="0"/>
                                  </p:stCondLst>
                                  <p:childTnLst>
                                    <p:set>
                                      <p:cBhvr>
                                        <p:cTn id="59" dur="1" fill="hold">
                                          <p:stCondLst>
                                            <p:cond delay="0"/>
                                          </p:stCondLst>
                                        </p:cTn>
                                        <p:tgtEl>
                                          <p:spTgt spid="100"/>
                                        </p:tgtEl>
                                        <p:attrNameLst>
                                          <p:attrName>style.visibility</p:attrName>
                                        </p:attrNameLst>
                                      </p:cBhvr>
                                      <p:to>
                                        <p:strVal val="visible"/>
                                      </p:to>
                                    </p:set>
                                    <p:animEffect filter="wipe(left)" transition="in">
                                      <p:cBhvr additive="repl">
                                        <p:cTn id="60" dur="500"/>
                                        <p:tgtEl>
                                          <p:spTgt spid="100"/>
                                        </p:tgtEl>
                                      </p:cBhvr>
                                    </p:animEffect>
                                    <p:audio isNarration="0">
                                      <p:cMediaNode showWhenStopped="1">
                                        <p:cTn>
                                          <p:stCondLst>
                                            <p:cond delay="0" evt="begin">
                                              <p:tn val="58"/>
                                            </p:cond>
                                          </p:stCondLst>
                                          <p:endCondLst>
                                            <p:cond delay="0" evt="onStopAudio"/>
                                          </p:endCondLst>
                                        </p:cTn>
                                        <p:tgtEl>
                                          <p:sndTgt r:embed="rId9" name="audio1.wav"/>
                                        </p:tgtEl>
                                      </p:cMediaNode>
                                    </p:audio>
                                  </p:childTnLst>
                                </p:cTn>
                              </p:par>
                            </p:childTnLst>
                          </p:cTn>
                        </p:par>
                      </p:childTnLst>
                    </p:cTn>
                  </p:par>
                  <p:par>
                    <p:cTn id="61" fill="hold">
                      <p:stCondLst>
                        <p:cond delay="indefinite"/>
                      </p:stCondLst>
                      <p:childTnLst>
                        <p:par>
                          <p:cTn id="62" fill="hold">
                            <p:stCondLst>
                              <p:cond delay="0"/>
                            </p:stCondLst>
                            <p:childTnLst>
                              <p:par>
                                <p:cTn id="63" nodeType="clickEffect" fill="hold" presetClass="entr" presetID="22" presetSubtype="8">
                                  <p:stCondLst>
                                    <p:cond delay="0"/>
                                  </p:stCondLst>
                                  <p:childTnLst>
                                    <p:set>
                                      <p:cBhvr>
                                        <p:cTn id="64" dur="1" fill="hold">
                                          <p:stCondLst>
                                            <p:cond delay="0"/>
                                          </p:stCondLst>
                                        </p:cTn>
                                        <p:tgtEl>
                                          <p:spTgt spid="99"/>
                                        </p:tgtEl>
                                        <p:attrNameLst>
                                          <p:attrName>style.visibility</p:attrName>
                                        </p:attrNameLst>
                                      </p:cBhvr>
                                      <p:to>
                                        <p:strVal val="visible"/>
                                      </p:to>
                                    </p:set>
                                    <p:animEffect filter="wipe(left)" transition="in">
                                      <p:cBhvr additive="repl">
                                        <p:cTn id="65" dur="500"/>
                                        <p:tgtEl>
                                          <p:spTgt spid="99"/>
                                        </p:tgtEl>
                                      </p:cBhvr>
                                    </p:animEffect>
                                    <p:audio isNarration="0">
                                      <p:cMediaNode showWhenStopped="1">
                                        <p:cTn>
                                          <p:stCondLst>
                                            <p:cond delay="0" evt="begin">
                                              <p:tn val="63"/>
                                            </p:cond>
                                          </p:stCondLst>
                                          <p:endCondLst>
                                            <p:cond delay="0" evt="onStopAudio"/>
                                          </p:endCondLst>
                                        </p:cTn>
                                        <p:tgtEl>
                                          <p:sndTgt r:embed="rId10" name="audio1.wav"/>
                                        </p:tgtEl>
                                      </p:cMediaNode>
                                    </p:audio>
                                  </p:childTnLst>
                                </p:cTn>
                              </p:par>
                            </p:childTnLst>
                          </p:cTn>
                        </p:par>
                      </p:childTnLst>
                    </p:cTn>
                  </p:par>
                  <p:par>
                    <p:cTn id="66" fill="hold">
                      <p:stCondLst>
                        <p:cond delay="indefinite"/>
                      </p:stCondLst>
                      <p:childTnLst>
                        <p:par>
                          <p:cTn id="67" fill="hold">
                            <p:stCondLst>
                              <p:cond delay="0"/>
                            </p:stCondLst>
                            <p:childTnLst>
                              <p:par>
                                <p:cTn id="68" nodeType="clickEffect" fill="hold" presetClass="entr" presetID="22" presetSubtype="8">
                                  <p:stCondLst>
                                    <p:cond delay="0"/>
                                  </p:stCondLst>
                                  <p:childTnLst>
                                    <p:set>
                                      <p:cBhvr>
                                        <p:cTn id="69" dur="1" fill="hold">
                                          <p:stCondLst>
                                            <p:cond delay="0"/>
                                          </p:stCondLst>
                                        </p:cTn>
                                        <p:tgtEl>
                                          <p:spTgt spid="93"/>
                                        </p:tgtEl>
                                        <p:attrNameLst>
                                          <p:attrName>style.visibility</p:attrName>
                                        </p:attrNameLst>
                                      </p:cBhvr>
                                      <p:to>
                                        <p:strVal val="visible"/>
                                      </p:to>
                                    </p:set>
                                    <p:animEffect filter="wipe(left)" transition="in">
                                      <p:cBhvr additive="repl">
                                        <p:cTn id="70" dur="500"/>
                                        <p:tgtEl>
                                          <p:spTgt spid="93"/>
                                        </p:tgtEl>
                                      </p:cBhvr>
                                    </p:animEffect>
                                    <p:audio isNarration="0">
                                      <p:cMediaNode showWhenStopped="1">
                                        <p:cTn>
                                          <p:stCondLst>
                                            <p:cond delay="0" evt="begin">
                                              <p:tn val="68"/>
                                            </p:cond>
                                          </p:stCondLst>
                                          <p:endCondLst>
                                            <p:cond delay="0" evt="onStopAudio"/>
                                          </p:endCondLst>
                                        </p:cTn>
                                        <p:tgtEl>
                                          <p:sndTgt r:embed="rId11" name="audio1.wav"/>
                                        </p:tgtEl>
                                      </p:cMediaNode>
                                    </p:audio>
                                  </p:childTnLst>
                                </p:cTn>
                              </p:par>
                            </p:childTnLst>
                          </p:cTn>
                        </p:par>
                      </p:childTnLst>
                    </p:cTn>
                  </p:par>
                  <p:par>
                    <p:cTn id="71" fill="hold">
                      <p:stCondLst>
                        <p:cond delay="indefinite"/>
                      </p:stCondLst>
                      <p:childTnLst>
                        <p:par>
                          <p:cTn id="72" fill="hold">
                            <p:stCondLst>
                              <p:cond delay="0"/>
                            </p:stCondLst>
                            <p:childTnLst>
                              <p:par>
                                <p:cTn id="73" nodeType="clickEffect" fill="hold" presetClass="entr" presetID="22" presetSubtype="8">
                                  <p:stCondLst>
                                    <p:cond delay="0"/>
                                  </p:stCondLst>
                                  <p:childTnLst>
                                    <p:set>
                                      <p:cBhvr>
                                        <p:cTn id="74" dur="1" fill="hold">
                                          <p:stCondLst>
                                            <p:cond delay="0"/>
                                          </p:stCondLst>
                                        </p:cTn>
                                        <p:tgtEl>
                                          <p:spTgt spid="95"/>
                                        </p:tgtEl>
                                        <p:attrNameLst>
                                          <p:attrName>style.visibility</p:attrName>
                                        </p:attrNameLst>
                                      </p:cBhvr>
                                      <p:to>
                                        <p:strVal val="visible"/>
                                      </p:to>
                                    </p:set>
                                    <p:animEffect filter="wipe(left)" transition="in">
                                      <p:cBhvr additive="repl">
                                        <p:cTn id="75" dur="500"/>
                                        <p:tgtEl>
                                          <p:spTgt spid="95"/>
                                        </p:tgtEl>
                                      </p:cBhvr>
                                    </p:animEffect>
                                    <p:audio isNarration="0">
                                      <p:cMediaNode showWhenStopped="1">
                                        <p:cTn>
                                          <p:stCondLst>
                                            <p:cond delay="0" evt="begin">
                                              <p:tn val="73"/>
                                            </p:cond>
                                          </p:stCondLst>
                                          <p:endCondLst>
                                            <p:cond delay="0" evt="onStopAudio"/>
                                          </p:endCondLst>
                                        </p:cTn>
                                        <p:tgtEl>
                                          <p:sndTgt r:embed="rId12" name="audio1.wav"/>
                                        </p:tgtEl>
                                      </p:cMediaNode>
                                    </p:audio>
                                  </p:childTnLst>
                                </p:cTn>
                              </p:par>
                            </p:childTnLst>
                          </p:cTn>
                        </p:par>
                      </p:childTnLst>
                    </p:cTn>
                  </p:par>
                  <p:par>
                    <p:cTn id="76" fill="hold">
                      <p:stCondLst>
                        <p:cond delay="indefinite"/>
                      </p:stCondLst>
                      <p:childTnLst>
                        <p:par>
                          <p:cTn id="77" fill="hold">
                            <p:stCondLst>
                              <p:cond delay="0"/>
                            </p:stCondLst>
                            <p:childTnLst>
                              <p:par>
                                <p:cTn id="78" nodeType="clickEffect" fill="hold" presetClass="entr" presetID="22" presetSubtype="8">
                                  <p:stCondLst>
                                    <p:cond delay="0"/>
                                  </p:stCondLst>
                                  <p:childTnLst>
                                    <p:set>
                                      <p:cBhvr>
                                        <p:cTn id="79" dur="1" fill="hold">
                                          <p:stCondLst>
                                            <p:cond delay="0"/>
                                          </p:stCondLst>
                                        </p:cTn>
                                        <p:tgtEl>
                                          <p:spTgt spid="97"/>
                                        </p:tgtEl>
                                        <p:attrNameLst>
                                          <p:attrName>style.visibility</p:attrName>
                                        </p:attrNameLst>
                                      </p:cBhvr>
                                      <p:to>
                                        <p:strVal val="visible"/>
                                      </p:to>
                                    </p:set>
                                    <p:animEffect filter="wipe(left)" transition="in">
                                      <p:cBhvr additive="repl">
                                        <p:cTn id="80" dur="500"/>
                                        <p:tgtEl>
                                          <p:spTgt spid="97"/>
                                        </p:tgtEl>
                                      </p:cBhvr>
                                    </p:animEffect>
                                    <p:audio isNarration="0">
                                      <p:cMediaNode showWhenStopped="1">
                                        <p:cTn>
                                          <p:stCondLst>
                                            <p:cond delay="0" evt="begin">
                                              <p:tn val="78"/>
                                            </p:cond>
                                          </p:stCondLst>
                                          <p:endCondLst>
                                            <p:cond delay="0" evt="onStopAudio"/>
                                          </p:endCondLst>
                                        </p:cTn>
                                        <p:tgtEl>
                                          <p:sndTgt r:embed="rId13" name="audio1.wav"/>
                                        </p:tgtEl>
                                      </p:cMediaNode>
                                    </p:audio>
                                  </p:childTnLst>
                                </p:cTn>
                              </p:par>
                            </p:childTnLst>
                          </p:cTn>
                        </p:par>
                      </p:childTnLst>
                    </p:cTn>
                  </p:par>
                  <p:par>
                    <p:cTn id="81" fill="hold">
                      <p:stCondLst>
                        <p:cond delay="indefinite"/>
                      </p:stCondLst>
                      <p:childTnLst>
                        <p:par>
                          <p:cTn id="82" fill="hold">
                            <p:stCondLst>
                              <p:cond delay="0"/>
                            </p:stCondLst>
                            <p:childTnLst>
                              <p:par>
                                <p:cTn id="83" nodeType="clickEffect" fill="hold" presetClass="entr" presetID="22" presetSubtype="8">
                                  <p:stCondLst>
                                    <p:cond delay="0"/>
                                  </p:stCondLst>
                                  <p:childTnLst>
                                    <p:set>
                                      <p:cBhvr>
                                        <p:cTn id="84" dur="1" fill="hold">
                                          <p:stCondLst>
                                            <p:cond delay="0"/>
                                          </p:stCondLst>
                                        </p:cTn>
                                        <p:tgtEl>
                                          <p:spTgt spid="92"/>
                                        </p:tgtEl>
                                        <p:attrNameLst>
                                          <p:attrName>style.visibility</p:attrName>
                                        </p:attrNameLst>
                                      </p:cBhvr>
                                      <p:to>
                                        <p:strVal val="visible"/>
                                      </p:to>
                                    </p:set>
                                    <p:animEffect filter="wipe(left)" transition="in">
                                      <p:cBhvr additive="repl">
                                        <p:cTn id="85" dur="500"/>
                                        <p:tgtEl>
                                          <p:spTgt spid="92"/>
                                        </p:tgtEl>
                                      </p:cBhvr>
                                    </p:animEffect>
                                    <p:audio isNarration="0">
                                      <p:cMediaNode showWhenStopped="1">
                                        <p:cTn>
                                          <p:stCondLst>
                                            <p:cond delay="0" evt="begin">
                                              <p:tn val="83"/>
                                            </p:cond>
                                          </p:stCondLst>
                                          <p:endCondLst>
                                            <p:cond delay="0" evt="onStopAudio"/>
                                          </p:endCondLst>
                                        </p:cTn>
                                        <p:tgtEl>
                                          <p:sndTgt r:embed="rId14" name="audio1.wav"/>
                                        </p:tgtEl>
                                      </p:cMediaNode>
                                    </p:audio>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 name="Скругленная прямоугольная выноска 2"/>
          <p:cNvSpPr/>
          <p:nvPr/>
        </p:nvSpPr>
        <p:spPr>
          <a:xfrm>
            <a:off x="2627640" y="771480"/>
            <a:ext cx="1894320" cy="1439280"/>
          </a:xfrm>
          <a:prstGeom prst="wedgeRoundRectCallout">
            <a:avLst>
              <a:gd name="adj1" fmla="val -96139"/>
              <a:gd name="adj2" fmla="val 52901"/>
              <a:gd name="adj3" fmla="val 16667"/>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ru-RU" sz="1600" spc="-1" strike="noStrike">
                <a:solidFill>
                  <a:srgbClr val="000000"/>
                </a:solidFill>
                <a:latin typeface="Comic Sans MS"/>
                <a:ea typeface="DejaVu Sans"/>
              </a:rPr>
              <a:t>Звідки походить назва міста Чорнобиля?</a:t>
            </a:r>
            <a:endParaRPr b="0" lang="uk-UA" sz="1600" spc="-1" strike="noStrike">
              <a:solidFill>
                <a:srgbClr val="000000"/>
              </a:solidFill>
              <a:latin typeface="Arial"/>
            </a:endParaRPr>
          </a:p>
        </p:txBody>
      </p:sp>
      <p:sp>
        <p:nvSpPr>
          <p:cNvPr id="108" name="Скругленная прямоугольная выноска 7"/>
          <p:cNvSpPr/>
          <p:nvPr/>
        </p:nvSpPr>
        <p:spPr>
          <a:xfrm>
            <a:off x="2339640" y="2427840"/>
            <a:ext cx="3095640" cy="2386800"/>
          </a:xfrm>
          <a:prstGeom prst="wedgeRoundRectCallout">
            <a:avLst>
              <a:gd name="adj1" fmla="val 99507"/>
              <a:gd name="adj2" fmla="val -61136"/>
              <a:gd name="adj3" fmla="val 16667"/>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ru-RU" sz="1600" spc="-1" strike="noStrike">
                <a:solidFill>
                  <a:srgbClr val="000000"/>
                </a:solidFill>
                <a:latin typeface="Comic Sans MS"/>
                <a:ea typeface="DejaVu Sans"/>
              </a:rPr>
              <a:t>Чорнобиль – місто, яке розташоване на Київському Поліссі в Іванівському районі Київської області. Його назва походить від назви різновидності гіркого полину – «чорнобиль». </a:t>
            </a:r>
            <a:endParaRPr b="0" lang="uk-UA" sz="1600" spc="-1" strike="noStrike">
              <a:solidFill>
                <a:srgbClr val="000000"/>
              </a:solidFill>
              <a:latin typeface="Arial"/>
            </a:endParaRPr>
          </a:p>
        </p:txBody>
      </p:sp>
      <p:pic>
        <p:nvPicPr>
          <p:cNvPr id="109" name="Рисунок 1" descr=""/>
          <p:cNvPicPr/>
          <p:nvPr/>
        </p:nvPicPr>
        <p:blipFill>
          <a:blip r:embed="rId1"/>
          <a:stretch/>
        </p:blipFill>
        <p:spPr>
          <a:xfrm>
            <a:off x="-1044720" y="915480"/>
            <a:ext cx="4236840" cy="4236840"/>
          </a:xfrm>
          <a:prstGeom prst="rect">
            <a:avLst/>
          </a:prstGeom>
          <a:ln w="0">
            <a:noFill/>
          </a:ln>
          <a:effectLst>
            <a:glow rad="76320">
              <a:srgbClr val="ffffff">
                <a:alpha val="90000"/>
              </a:srgbClr>
            </a:glow>
            <a:outerShdw algn="ctr" dir="2700000" dist="35638" rotWithShape="0">
              <a:schemeClr val="bg2"/>
            </a:outerShdw>
          </a:effectLst>
        </p:spPr>
      </p:pic>
      <p:pic>
        <p:nvPicPr>
          <p:cNvPr id="110" name="Рисунок 5" descr=""/>
          <p:cNvPicPr/>
          <p:nvPr/>
        </p:nvPicPr>
        <p:blipFill>
          <a:blip r:embed="rId2"/>
          <a:stretch/>
        </p:blipFill>
        <p:spPr>
          <a:xfrm flipH="1">
            <a:off x="5437080" y="630000"/>
            <a:ext cx="4475520" cy="4475520"/>
          </a:xfrm>
          <a:prstGeom prst="rect">
            <a:avLst/>
          </a:prstGeom>
          <a:ln w="0">
            <a:noFill/>
          </a:ln>
          <a:effectLst>
            <a:glow rad="76320">
              <a:srgbClr val="ffffff">
                <a:alpha val="90000"/>
              </a:srgbClr>
            </a:glow>
            <a:outerShdw algn="ctr" dir="2700000" dist="35638" rotWithShape="0">
              <a:schemeClr val="bg2"/>
            </a:outerShdw>
          </a:effectLst>
        </p:spPr>
      </p:pic>
      <p:pic>
        <p:nvPicPr>
          <p:cNvPr id="111" name="Picture 2" descr=""/>
          <p:cNvPicPr/>
          <p:nvPr/>
        </p:nvPicPr>
        <p:blipFill>
          <a:blip r:embed="rId3"/>
          <a:stretch/>
        </p:blipFill>
        <p:spPr>
          <a:xfrm flipH="1">
            <a:off x="5580720" y="2079000"/>
            <a:ext cx="1304280" cy="1390680"/>
          </a:xfrm>
          <a:prstGeom prst="rect">
            <a:avLst/>
          </a:prstGeom>
          <a:ln w="0">
            <a:noFill/>
          </a:ln>
          <a:effectLst>
            <a:glow rad="76320">
              <a:srgbClr val="ffffff">
                <a:alpha val="90000"/>
              </a:srgbClr>
            </a:glow>
            <a:outerShdw algn="ctr" dir="2700000" dist="35638" rotWithShape="0">
              <a:schemeClr val="bg2"/>
            </a:outerShdw>
          </a:effectLst>
        </p:spPr>
      </p:pic>
    </p:spTree>
  </p:cSld>
  <mc:AlternateContent>
    <mc:Choice Requires="p14">
      <p:transition spd="slow" p14:dur="2000"/>
    </mc:Choice>
    <mc:Fallback>
      <p:transition spd="slow"/>
    </mc:Fallback>
  </mc:AlternateContent>
  <p:timing>
    <p:tnLst>
      <p:par>
        <p:cTn id="86" dur="indefinite" restart="never" nodeType="tmRoot">
          <p:childTnLst>
            <p:seq>
              <p:cTn id="87" dur="indefinite" nodeType="mainSeq">
                <p:childTnLst>
                  <p:par>
                    <p:cTn id="88" fill="hold">
                      <p:stCondLst>
                        <p:cond delay="0"/>
                      </p:stCondLst>
                      <p:childTnLst>
                        <p:par>
                          <p:cTn id="89" fill="hold">
                            <p:stCondLst>
                              <p:cond delay="0"/>
                            </p:stCondLst>
                            <p:childTnLst>
                              <p:par>
                                <p:cTn id="90" nodeType="withEffect" fill="hold" presetClass="emph" presetID="8" repeatCount="indefinite">
                                  <p:stCondLst>
                                    <p:cond delay="0"/>
                                  </p:stCondLst>
                                  <p:childTnLst>
                                    <p:animRot by="21600000">
                                      <p:cBhvr>
                                        <p:cTn id="91" dur="5000" fill="hold"/>
                                        <p:tgtEl>
                                          <p:spTgt spid="111"/>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 name="Скругленная прямоугольная выноска 2"/>
          <p:cNvSpPr/>
          <p:nvPr/>
        </p:nvSpPr>
        <p:spPr>
          <a:xfrm>
            <a:off x="2627640" y="457920"/>
            <a:ext cx="2375640" cy="1223280"/>
          </a:xfrm>
          <a:prstGeom prst="wedgeRoundRectCallout">
            <a:avLst>
              <a:gd name="adj1" fmla="val -72514"/>
              <a:gd name="adj2" fmla="val 83867"/>
              <a:gd name="adj3" fmla="val 16667"/>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ru-RU" sz="1600" spc="-1" strike="noStrike">
                <a:solidFill>
                  <a:srgbClr val="000000"/>
                </a:solidFill>
                <a:latin typeface="Comic Sans MS"/>
                <a:ea typeface="DejaVu Sans"/>
              </a:rPr>
              <a:t>Що таке атомна електростанція?</a:t>
            </a:r>
            <a:endParaRPr b="0" lang="uk-UA" sz="1600" spc="-1" strike="noStrike">
              <a:solidFill>
                <a:srgbClr val="000000"/>
              </a:solidFill>
              <a:latin typeface="Arial"/>
            </a:endParaRPr>
          </a:p>
        </p:txBody>
      </p:sp>
      <p:pic>
        <p:nvPicPr>
          <p:cNvPr id="113" name="Рисунок 5" descr=""/>
          <p:cNvPicPr/>
          <p:nvPr/>
        </p:nvPicPr>
        <p:blipFill>
          <a:blip r:embed="rId1"/>
          <a:stretch/>
        </p:blipFill>
        <p:spPr>
          <a:xfrm flipH="1">
            <a:off x="-340200" y="1662480"/>
            <a:ext cx="3470040" cy="3470040"/>
          </a:xfrm>
          <a:prstGeom prst="rect">
            <a:avLst/>
          </a:prstGeom>
          <a:ln w="0">
            <a:noFill/>
          </a:ln>
          <a:effectLst>
            <a:glow rad="76320">
              <a:srgbClr val="ffffff">
                <a:alpha val="90000"/>
              </a:srgbClr>
            </a:glow>
            <a:outerShdw algn="ctr" dir="2700000" dist="35638" rotWithShape="0">
              <a:schemeClr val="bg2"/>
            </a:outerShdw>
          </a:effectLst>
        </p:spPr>
      </p:pic>
      <p:pic>
        <p:nvPicPr>
          <p:cNvPr id="114" name="Picture 2" descr=""/>
          <p:cNvPicPr/>
          <p:nvPr/>
        </p:nvPicPr>
        <p:blipFill>
          <a:blip r:embed="rId2"/>
          <a:stretch/>
        </p:blipFill>
        <p:spPr>
          <a:xfrm flipH="1">
            <a:off x="6948720" y="271440"/>
            <a:ext cx="1304280" cy="1390680"/>
          </a:xfrm>
          <a:prstGeom prst="rect">
            <a:avLst/>
          </a:prstGeom>
          <a:ln w="0">
            <a:noFill/>
          </a:ln>
          <a:effectLst>
            <a:glow rad="76320">
              <a:srgbClr val="ffffff">
                <a:alpha val="90000"/>
              </a:srgbClr>
            </a:glow>
            <a:outerShdw algn="ctr" dir="2700000" dist="35638" rotWithShape="0">
              <a:schemeClr val="bg2"/>
            </a:outerShdw>
          </a:effectLst>
        </p:spPr>
      </p:pic>
      <p:pic>
        <p:nvPicPr>
          <p:cNvPr id="115" name="Рисунок 1" descr=""/>
          <p:cNvPicPr/>
          <p:nvPr/>
        </p:nvPicPr>
        <p:blipFill>
          <a:blip r:embed="rId3"/>
          <a:stretch/>
        </p:blipFill>
        <p:spPr>
          <a:xfrm>
            <a:off x="2843640" y="1623240"/>
            <a:ext cx="6097320" cy="3153600"/>
          </a:xfrm>
          <a:prstGeom prst="rect">
            <a:avLst/>
          </a:prstGeom>
          <a:ln w="0">
            <a:noFill/>
          </a:ln>
          <a:effectLst>
            <a:glow rad="76320">
              <a:srgbClr val="ffffff">
                <a:alpha val="90000"/>
              </a:srgbClr>
            </a:glow>
            <a:outerShdw algn="ctr" dir="2700000" dist="35638" rotWithShape="0">
              <a:schemeClr val="bg2"/>
            </a:outerShdw>
          </a:effectLst>
        </p:spPr>
      </p:pic>
    </p:spTree>
  </p:cSld>
  <mc:AlternateContent>
    <mc:Choice Requires="p14">
      <p:transition spd="slow" p14:dur="2000"/>
    </mc:Choice>
    <mc:Fallback>
      <p:transition spd="slow"/>
    </mc:Fallback>
  </mc:AlternateContent>
  <p:timing>
    <p:tnLst>
      <p:par>
        <p:cTn id="92" dur="indefinite" restart="never" nodeType="tmRoot">
          <p:childTnLst>
            <p:seq>
              <p:cTn id="93" dur="indefinite" nodeType="mainSeq">
                <p:childTnLst>
                  <p:par>
                    <p:cTn id="94" fill="hold">
                      <p:stCondLst>
                        <p:cond delay="0"/>
                      </p:stCondLst>
                      <p:childTnLst>
                        <p:par>
                          <p:cTn id="95" fill="hold">
                            <p:stCondLst>
                              <p:cond delay="0"/>
                            </p:stCondLst>
                            <p:childTnLst>
                              <p:par>
                                <p:cTn id="96" nodeType="withEffect" fill="hold" presetClass="emph" presetID="8" repeatCount="indefinite">
                                  <p:stCondLst>
                                    <p:cond delay="0"/>
                                  </p:stCondLst>
                                  <p:childTnLst>
                                    <p:animRot by="21600000">
                                      <p:cBhvr>
                                        <p:cTn id="97" dur="5000" fill="hold"/>
                                        <p:tgtEl>
                                          <p:spTgt spid="114"/>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 name="Скругленная прямоугольная выноска 7"/>
          <p:cNvSpPr/>
          <p:nvPr/>
        </p:nvSpPr>
        <p:spPr>
          <a:xfrm>
            <a:off x="2735640" y="2534040"/>
            <a:ext cx="2843640" cy="1871640"/>
          </a:xfrm>
          <a:prstGeom prst="wedgeRoundRectCallout">
            <a:avLst>
              <a:gd name="adj1" fmla="val 98182"/>
              <a:gd name="adj2" fmla="val -73132"/>
              <a:gd name="adj3" fmla="val 16667"/>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ru-RU" sz="1600" spc="-1" strike="noStrike">
                <a:solidFill>
                  <a:srgbClr val="000000"/>
                </a:solidFill>
                <a:latin typeface="Comic Sans MS"/>
                <a:ea typeface="DejaVu Sans"/>
              </a:rPr>
              <a:t>Це місце, де використовуються маленькі частинки, які називаються атомами, щоб створювати електрику.</a:t>
            </a:r>
            <a:endParaRPr b="0" lang="uk-UA" sz="1600" spc="-1" strike="noStrike">
              <a:solidFill>
                <a:srgbClr val="000000"/>
              </a:solidFill>
              <a:latin typeface="Arial"/>
            </a:endParaRPr>
          </a:p>
        </p:txBody>
      </p:sp>
      <p:pic>
        <p:nvPicPr>
          <p:cNvPr id="117" name="Рисунок 6" descr=""/>
          <p:cNvPicPr/>
          <p:nvPr/>
        </p:nvPicPr>
        <p:blipFill>
          <a:blip r:embed="rId1"/>
          <a:stretch/>
        </p:blipFill>
        <p:spPr>
          <a:xfrm flipH="1">
            <a:off x="5437080" y="630000"/>
            <a:ext cx="4475520" cy="4475520"/>
          </a:xfrm>
          <a:prstGeom prst="rect">
            <a:avLst/>
          </a:prstGeom>
          <a:ln w="0">
            <a:noFill/>
          </a:ln>
          <a:effectLst>
            <a:glow rad="76320">
              <a:srgbClr val="ffffff">
                <a:alpha val="90000"/>
              </a:srgbClr>
            </a:glow>
            <a:outerShdw algn="ctr" dir="2700000" dist="35638" rotWithShape="0">
              <a:schemeClr val="bg2"/>
            </a:outerShdw>
          </a:effectLst>
        </p:spPr>
      </p:pic>
      <p:pic>
        <p:nvPicPr>
          <p:cNvPr id="118" name="Picture 2" descr=""/>
          <p:cNvPicPr/>
          <p:nvPr/>
        </p:nvPicPr>
        <p:blipFill>
          <a:blip r:embed="rId2"/>
          <a:stretch/>
        </p:blipFill>
        <p:spPr>
          <a:xfrm flipH="1">
            <a:off x="5580720" y="2079000"/>
            <a:ext cx="1304280" cy="1390680"/>
          </a:xfrm>
          <a:prstGeom prst="rect">
            <a:avLst/>
          </a:prstGeom>
          <a:ln w="0">
            <a:noFill/>
          </a:ln>
          <a:effectLst>
            <a:glow rad="76320">
              <a:srgbClr val="ffffff">
                <a:alpha val="90000"/>
              </a:srgbClr>
            </a:glow>
            <a:outerShdw algn="ctr" dir="2700000" dist="35638" rotWithShape="0">
              <a:schemeClr val="bg2"/>
            </a:outerShdw>
          </a:effectLst>
        </p:spPr>
      </p:pic>
      <p:pic>
        <p:nvPicPr>
          <p:cNvPr id="119" name="Рисунок 9" descr=""/>
          <p:cNvPicPr/>
          <p:nvPr/>
        </p:nvPicPr>
        <p:blipFill>
          <a:blip r:embed="rId3"/>
          <a:stretch/>
        </p:blipFill>
        <p:spPr>
          <a:xfrm rot="20672400">
            <a:off x="-143280" y="274320"/>
            <a:ext cx="4982400" cy="2576880"/>
          </a:xfrm>
          <a:prstGeom prst="rect">
            <a:avLst/>
          </a:prstGeom>
          <a:ln w="0">
            <a:noFill/>
          </a:ln>
          <a:effectLst>
            <a:glow rad="76320">
              <a:srgbClr val="ffffff">
                <a:alpha val="90000"/>
              </a:srgbClr>
            </a:glow>
            <a:outerShdw algn="ctr" dir="2700000" dist="35638" rotWithShape="0">
              <a:schemeClr val="bg2"/>
            </a:outerShdw>
          </a:effectLst>
        </p:spPr>
      </p:pic>
    </p:spTree>
  </p:cSld>
  <mc:AlternateContent>
    <mc:Choice Requires="p14">
      <p:transition spd="slow" p14:dur="2000"/>
    </mc:Choice>
    <mc:Fallback>
      <p:transition spd="slow"/>
    </mc:Fallback>
  </mc:AlternateContent>
  <p:timing>
    <p:tnLst>
      <p:par>
        <p:cTn id="98" dur="indefinite" restart="never" nodeType="tmRoot">
          <p:childTnLst>
            <p:seq>
              <p:cTn id="99" dur="indefinite" nodeType="mainSeq">
                <p:childTnLst>
                  <p:par>
                    <p:cTn id="100" fill="hold">
                      <p:stCondLst>
                        <p:cond delay="0"/>
                      </p:stCondLst>
                      <p:childTnLst>
                        <p:par>
                          <p:cTn id="101" fill="hold">
                            <p:stCondLst>
                              <p:cond delay="0"/>
                            </p:stCondLst>
                            <p:childTnLst>
                              <p:par>
                                <p:cTn id="102" nodeType="withEffect" fill="hold" presetClass="emph" presetID="8" repeatCount="indefinite">
                                  <p:stCondLst>
                                    <p:cond delay="0"/>
                                  </p:stCondLst>
                                  <p:childTnLst>
                                    <p:animRot by="21600000">
                                      <p:cBhvr>
                                        <p:cTn id="103" dur="5000" fill="hold"/>
                                        <p:tgtEl>
                                          <p:spTgt spid="118"/>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Скругленная прямоугольная выноска 7"/>
          <p:cNvSpPr/>
          <p:nvPr/>
        </p:nvSpPr>
        <p:spPr>
          <a:xfrm>
            <a:off x="1835640" y="1635480"/>
            <a:ext cx="3743640" cy="2769840"/>
          </a:xfrm>
          <a:prstGeom prst="wedgeRoundRectCallout">
            <a:avLst>
              <a:gd name="adj1" fmla="val 85688"/>
              <a:gd name="adj2" fmla="val -35525"/>
              <a:gd name="adj3" fmla="val 16667"/>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ru-RU" sz="1600" spc="-1" strike="noStrike">
                <a:solidFill>
                  <a:srgbClr val="009900"/>
                </a:solidFill>
                <a:latin typeface="Comic Sans MS"/>
                <a:ea typeface="DejaVu Sans"/>
              </a:rPr>
              <a:t>Атом</a:t>
            </a:r>
            <a:r>
              <a:rPr b="1" lang="ru-RU" sz="1600" spc="-1" strike="noStrike">
                <a:solidFill>
                  <a:srgbClr val="000000"/>
                </a:solidFill>
                <a:latin typeface="Comic Sans MS"/>
                <a:ea typeface="DejaVu Sans"/>
              </a:rPr>
              <a:t> - це дуже, дуже маленька частинка, яка складається з ще менших частинок, які називаються протонами, нейтронами та електронами. Атоми будують усе навколо нас, від повітря, яке ми дихаємо, до води, яку ми п'ємо, до всіх речовин, які ми бачимо.</a:t>
            </a:r>
            <a:endParaRPr b="0" lang="uk-UA" sz="1600" spc="-1" strike="noStrike">
              <a:solidFill>
                <a:srgbClr val="000000"/>
              </a:solidFill>
              <a:latin typeface="Arial"/>
            </a:endParaRPr>
          </a:p>
        </p:txBody>
      </p:sp>
      <p:pic>
        <p:nvPicPr>
          <p:cNvPr id="121" name="Рисунок 6" descr=""/>
          <p:cNvPicPr/>
          <p:nvPr/>
        </p:nvPicPr>
        <p:blipFill>
          <a:blip r:embed="rId1"/>
          <a:stretch/>
        </p:blipFill>
        <p:spPr>
          <a:xfrm flipH="1">
            <a:off x="5437080" y="630000"/>
            <a:ext cx="4475520" cy="4475520"/>
          </a:xfrm>
          <a:prstGeom prst="rect">
            <a:avLst/>
          </a:prstGeom>
          <a:ln w="0">
            <a:noFill/>
          </a:ln>
          <a:effectLst>
            <a:glow rad="76320">
              <a:srgbClr val="ffffff">
                <a:alpha val="90000"/>
              </a:srgbClr>
            </a:glow>
            <a:outerShdw algn="ctr" dir="2700000" dist="35638" rotWithShape="0">
              <a:schemeClr val="bg2"/>
            </a:outerShdw>
          </a:effectLst>
        </p:spPr>
      </p:pic>
      <p:pic>
        <p:nvPicPr>
          <p:cNvPr id="122" name="Picture 2" descr=""/>
          <p:cNvPicPr/>
          <p:nvPr/>
        </p:nvPicPr>
        <p:blipFill>
          <a:blip r:embed="rId2"/>
          <a:stretch/>
        </p:blipFill>
        <p:spPr>
          <a:xfrm flipH="1">
            <a:off x="5580720" y="2079000"/>
            <a:ext cx="1304280" cy="1390680"/>
          </a:xfrm>
          <a:prstGeom prst="rect">
            <a:avLst/>
          </a:prstGeom>
          <a:ln w="0">
            <a:noFill/>
          </a:ln>
          <a:effectLst>
            <a:glow rad="76320">
              <a:srgbClr val="ffffff">
                <a:alpha val="90000"/>
              </a:srgbClr>
            </a:glow>
            <a:outerShdw algn="ctr" dir="2700000" dist="35638" rotWithShape="0">
              <a:schemeClr val="bg2"/>
            </a:outerShdw>
          </a:effectLst>
        </p:spPr>
      </p:pic>
    </p:spTree>
  </p:cSld>
  <mc:AlternateContent>
    <mc:Choice Requires="p14">
      <p:transition spd="slow" p14:dur="2000"/>
    </mc:Choice>
    <mc:Fallback>
      <p:transition spd="slow"/>
    </mc:Fallback>
  </mc:AlternateContent>
  <p:timing>
    <p:tnLst>
      <p:par>
        <p:cTn id="104" dur="indefinite" restart="never" nodeType="tmRoot">
          <p:childTnLst>
            <p:seq>
              <p:cTn id="105" dur="indefinite" nodeType="mainSeq">
                <p:childTnLst>
                  <p:par>
                    <p:cTn id="106" fill="hold">
                      <p:stCondLst>
                        <p:cond delay="0"/>
                      </p:stCondLst>
                      <p:childTnLst>
                        <p:par>
                          <p:cTn id="107" fill="hold">
                            <p:stCondLst>
                              <p:cond delay="0"/>
                            </p:stCondLst>
                            <p:childTnLst>
                              <p:par>
                                <p:cTn id="108" nodeType="withEffect" fill="hold" presetClass="emph" presetID="8" repeatCount="indefinite">
                                  <p:stCondLst>
                                    <p:cond delay="0"/>
                                  </p:stCondLst>
                                  <p:childTnLst>
                                    <p:animRot by="21600000">
                                      <p:cBhvr>
                                        <p:cTn id="109" dur="5000" fill="hold"/>
                                        <p:tgtEl>
                                          <p:spTgt spid="122"/>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3" name="Скругленная прямоугольная выноска 2"/>
          <p:cNvSpPr/>
          <p:nvPr/>
        </p:nvSpPr>
        <p:spPr>
          <a:xfrm>
            <a:off x="2627640" y="457920"/>
            <a:ext cx="2375640" cy="1223280"/>
          </a:xfrm>
          <a:prstGeom prst="wedgeRoundRectCallout">
            <a:avLst>
              <a:gd name="adj1" fmla="val -72514"/>
              <a:gd name="adj2" fmla="val 83867"/>
              <a:gd name="adj3" fmla="val 16667"/>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ru-RU" sz="1600" spc="-1" strike="noStrike">
                <a:solidFill>
                  <a:srgbClr val="000000"/>
                </a:solidFill>
                <a:latin typeface="Comic Sans MS"/>
                <a:ea typeface="DejaVu Sans"/>
              </a:rPr>
              <a:t>Де була побудована перша атомна електростанція в Україні?</a:t>
            </a:r>
            <a:endParaRPr b="0" lang="uk-UA" sz="1600" spc="-1" strike="noStrike">
              <a:solidFill>
                <a:srgbClr val="000000"/>
              </a:solidFill>
              <a:latin typeface="Arial"/>
            </a:endParaRPr>
          </a:p>
        </p:txBody>
      </p:sp>
      <p:sp>
        <p:nvSpPr>
          <p:cNvPr id="124" name="Скругленная прямоугольная выноска 7"/>
          <p:cNvSpPr/>
          <p:nvPr/>
        </p:nvSpPr>
        <p:spPr>
          <a:xfrm>
            <a:off x="2771640" y="1851840"/>
            <a:ext cx="3131640" cy="3167640"/>
          </a:xfrm>
          <a:prstGeom prst="wedgeRoundRectCallout">
            <a:avLst>
              <a:gd name="adj1" fmla="val 84350"/>
              <a:gd name="adj2" fmla="val -52687"/>
              <a:gd name="adj3" fmla="val 16667"/>
            </a:avLst>
          </a:prstGeom>
          <a:solidFill>
            <a:schemeClr val="bg1">
              <a:alpha val="68000"/>
            </a:schemeClr>
          </a:solidFill>
          <a:ln w="3810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ru-RU" sz="1600" spc="-1" strike="noStrike">
                <a:solidFill>
                  <a:srgbClr val="000000"/>
                </a:solidFill>
                <a:latin typeface="Comic Sans MS"/>
                <a:ea typeface="DejaVu Sans"/>
              </a:rPr>
              <a:t>На березі ріки Прип’ять поблизу міста була збудована Чорнобильська АЕС – перша атомна електростанція в Україні. До весни 1986 року на Чорнобильської АЕС діяли чотири енергоблоки. Кожен енергоблок складається з ядерного реактора і двох парових турбін.</a:t>
            </a:r>
            <a:endParaRPr b="0" lang="uk-UA" sz="1600" spc="-1" strike="noStrike">
              <a:solidFill>
                <a:srgbClr val="000000"/>
              </a:solidFill>
              <a:latin typeface="Arial"/>
            </a:endParaRPr>
          </a:p>
        </p:txBody>
      </p:sp>
      <p:pic>
        <p:nvPicPr>
          <p:cNvPr id="125" name="Рисунок 5" descr=""/>
          <p:cNvPicPr/>
          <p:nvPr/>
        </p:nvPicPr>
        <p:blipFill>
          <a:blip r:embed="rId1"/>
          <a:stretch/>
        </p:blipFill>
        <p:spPr>
          <a:xfrm flipH="1">
            <a:off x="-340200" y="1662480"/>
            <a:ext cx="3470040" cy="3470040"/>
          </a:xfrm>
          <a:prstGeom prst="rect">
            <a:avLst/>
          </a:prstGeom>
          <a:ln w="0">
            <a:noFill/>
          </a:ln>
          <a:effectLst>
            <a:glow rad="76320">
              <a:srgbClr val="ffffff">
                <a:alpha val="90000"/>
              </a:srgbClr>
            </a:glow>
            <a:outerShdw algn="ctr" dir="2700000" dist="35638" rotWithShape="0">
              <a:schemeClr val="bg2"/>
            </a:outerShdw>
          </a:effectLst>
        </p:spPr>
      </p:pic>
      <p:pic>
        <p:nvPicPr>
          <p:cNvPr id="126" name="Рисунок 6" descr=""/>
          <p:cNvPicPr/>
          <p:nvPr/>
        </p:nvPicPr>
        <p:blipFill>
          <a:blip r:embed="rId2"/>
          <a:stretch/>
        </p:blipFill>
        <p:spPr>
          <a:xfrm flipH="1">
            <a:off x="5437080" y="630000"/>
            <a:ext cx="4475520" cy="4475520"/>
          </a:xfrm>
          <a:prstGeom prst="rect">
            <a:avLst/>
          </a:prstGeom>
          <a:ln w="0">
            <a:noFill/>
          </a:ln>
          <a:effectLst>
            <a:glow rad="76320">
              <a:srgbClr val="ffffff">
                <a:alpha val="90000"/>
              </a:srgbClr>
            </a:glow>
            <a:outerShdw algn="ctr" dir="2700000" dist="35638" rotWithShape="0">
              <a:schemeClr val="bg2"/>
            </a:outerShdw>
          </a:effectLst>
        </p:spPr>
      </p:pic>
      <p:pic>
        <p:nvPicPr>
          <p:cNvPr id="127" name="Picture 2" descr=""/>
          <p:cNvPicPr/>
          <p:nvPr/>
        </p:nvPicPr>
        <p:blipFill>
          <a:blip r:embed="rId3"/>
          <a:stretch/>
        </p:blipFill>
        <p:spPr>
          <a:xfrm flipH="1">
            <a:off x="5580720" y="2079000"/>
            <a:ext cx="1304280" cy="1390680"/>
          </a:xfrm>
          <a:prstGeom prst="rect">
            <a:avLst/>
          </a:prstGeom>
          <a:ln w="0">
            <a:noFill/>
          </a:ln>
          <a:effectLst>
            <a:glow rad="76320">
              <a:srgbClr val="ffffff">
                <a:alpha val="90000"/>
              </a:srgbClr>
            </a:glow>
            <a:outerShdw algn="ctr" dir="2700000" dist="35638" rotWithShape="0">
              <a:schemeClr val="bg2"/>
            </a:outerShdw>
          </a:effectLst>
        </p:spPr>
      </p:pic>
    </p:spTree>
  </p:cSld>
  <mc:AlternateContent>
    <mc:Choice Requires="p14">
      <p:transition spd="slow" p14:dur="2000"/>
    </mc:Choice>
    <mc:Fallback>
      <p:transition spd="slow"/>
    </mc:Fallback>
  </mc:AlternateContent>
  <p:timing>
    <p:tnLst>
      <p:par>
        <p:cTn id="110" dur="indefinite" restart="never" nodeType="tmRoot">
          <p:childTnLst>
            <p:seq>
              <p:cTn id="111" dur="indefinite" nodeType="mainSeq">
                <p:childTnLst>
                  <p:par>
                    <p:cTn id="112" fill="hold">
                      <p:stCondLst>
                        <p:cond delay="0"/>
                      </p:stCondLst>
                      <p:childTnLst>
                        <p:par>
                          <p:cTn id="113" fill="hold">
                            <p:stCondLst>
                              <p:cond delay="0"/>
                            </p:stCondLst>
                            <p:childTnLst>
                              <p:par>
                                <p:cTn id="114" nodeType="withEffect" fill="hold" presetClass="emph" presetID="8" repeatCount="indefinite">
                                  <p:stCondLst>
                                    <p:cond delay="0"/>
                                  </p:stCondLst>
                                  <p:childTnLst>
                                    <p:animRot by="21600000">
                                      <p:cBhvr>
                                        <p:cTn id="115" dur="5000" fill="hold"/>
                                        <p:tgtEl>
                                          <p:spTgt spid="127"/>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Тема Offic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3828</TotalTime>
  <Application>LibreOffice/7.4.2.3$Windows_X86_64 LibreOffice_project/382eef1f22670f7f4118c8c2dd222ec7ad009daf</Application>
  <AppVersion>15.0000</AppVersion>
  <Words>1858</Words>
  <Paragraphs>354</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2022-10-01T12:14:37Z</dcterms:created>
  <dc:creator>Acer</dc:creator>
  <dc:description/>
  <dc:language>uk-UA</dc:language>
  <cp:lastModifiedBy/>
  <dcterms:modified xsi:type="dcterms:W3CDTF">2024-04-30T08:31:27Z</dcterms:modified>
  <cp:revision>324</cp:revision>
  <dc:subject/>
  <dc:title>4 жовтня – Всесвітній день захисту тварин</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i4>4</vt:i4>
  </property>
  <property fmtid="{D5CDD505-2E9C-101B-9397-08002B2CF9AE}" pid="3" name="PresentationFormat">
    <vt:lpwstr>Экран (16:9)</vt:lpwstr>
  </property>
  <property fmtid="{D5CDD505-2E9C-101B-9397-08002B2CF9AE}" pid="4" name="Slides">
    <vt:i4>72</vt:i4>
  </property>
</Properties>
</file>