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47;&#1040;&#1042;&#1044;&#1040;&#1053;&#1053;&#1071;%202%20&#1050;&#1051;&#1040;&#1057;\08.03\&#1044;&#1110;&#1090;&#1103;&#1084;%20&#1087;&#1088;&#1086;%20&#1058;&#1072;&#1088;&#1072;&#1089;&#1072;%20&#1064;&#1077;&#1074;&#1095;&#1077;&#1085;&#1082;&#107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47;&#1040;&#1042;&#1044;&#1040;&#1053;&#1053;&#1071;%202%20&#1050;&#1051;&#1040;&#1057;\08.03\&#1047;&#1072;&#1094;&#1074;&#1110;&#1083;&#1072;%20&#1074;%20&#1076;&#1086;&#1083;&#1080;&#1085;&#1110;%20&#1095;&#1077;&#1088;&#1074;&#1086;&#1085;&#1072;%20&#1082;&#1072;&#1083;&#1080;&#1085;&#1072;%20&#1087;&#1110;&#1089;&#1085;&#1103;%20&#1085;&#1072;%20&#1089;&#1083;&#1086;&#1074;&#1072;%20&#1058;&#1072;&#1088;&#1072;&#1089;&#1072;%20&#1064;&#1077;&#1074;&#1095;&#1077;&#1085;&#1082;&#107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47;&#1040;&#1042;&#1044;&#1040;&#1053;&#1053;&#1071;%202%20&#1050;&#1051;&#1040;&#1057;\08.03\&#1057;&#1072;&#1076;&#1086;&#1082;%20&#1042;&#1080;&#1096;&#1085;&#1077;&#1074;&#1080;&#1081;%20&#1050;&#1086;&#1083;&#1086;%20&#1061;&#1072;&#1090;&#1080;%20&#8211;%20&#1058;&#1040;&#1056;&#1040;&#1057;%20&#1064;&#1045;&#1042;&#1063;&#1045;&#1053;&#1050;&#1054;%20&#8211;%20&#1044;&#1080;&#1090;&#1103;&#1095;&#1110;%20&#1055;&#1110;&#1089;&#1085;&#1110;%20&#8211;%20&#1047;%20&#1051;&#1102;&#1073;&#1086;&#1074;'&#1102;%20&#1076;&#1086;%20&#1044;&#1110;&#1090;&#1077;&#1081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Єдиний урок у 2-А класі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6\Desktop\изображение_viber_2024-03-08_11-34-50-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408712" cy="3528392"/>
          </a:xfrm>
          <a:prstGeom prst="rect">
            <a:avLst/>
          </a:prstGeom>
          <a:noFill/>
        </p:spPr>
      </p:pic>
      <p:pic>
        <p:nvPicPr>
          <p:cNvPr id="6148" name="Picture 4" descr="C:\Users\ПК6\Desktop\изображение_viber_2024-03-08_11-34-50-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705678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6\Desktop\изображение_viber_2024-03-08_11-34-50-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120680" cy="3024336"/>
          </a:xfrm>
          <a:prstGeom prst="rect">
            <a:avLst/>
          </a:prstGeom>
          <a:noFill/>
        </p:spPr>
      </p:pic>
      <p:pic>
        <p:nvPicPr>
          <p:cNvPr id="5124" name="Picture 4" descr="C:\Users\ПК6\Desktop\изображение_viber_2024-03-08_11-34-50-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64807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6\Desktop\изображение_viber_2024-03-08_11-34-50-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4896544" cy="2232247"/>
          </a:xfrm>
          <a:prstGeom prst="rect">
            <a:avLst/>
          </a:prstGeom>
          <a:noFill/>
        </p:spPr>
      </p:pic>
      <p:pic>
        <p:nvPicPr>
          <p:cNvPr id="4100" name="Picture 4" descr="C:\Users\ПК6\Desktop\изображение_viber_2024-03-08_11-34-51-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5184576" cy="2592288"/>
          </a:xfrm>
          <a:prstGeom prst="rect">
            <a:avLst/>
          </a:prstGeom>
          <a:noFill/>
        </p:spPr>
      </p:pic>
      <p:pic>
        <p:nvPicPr>
          <p:cNvPr id="4102" name="Picture 6" descr="C:\Users\ПК6\Desktop\изображение_viber_2024-03-08_11-34-51-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89654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6\Desktop\изображение_viber_2024-03-08_11-34-51-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0970">
            <a:off x="251520" y="476672"/>
            <a:ext cx="4176464" cy="2160240"/>
          </a:xfrm>
          <a:prstGeom prst="rect">
            <a:avLst/>
          </a:prstGeom>
          <a:noFill/>
        </p:spPr>
      </p:pic>
      <p:pic>
        <p:nvPicPr>
          <p:cNvPr id="3076" name="Picture 4" descr="C:\Users\ПК6\Desktop\изображение_viber_2024-03-08_11-34-51-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2592">
            <a:off x="4344271" y="1830535"/>
            <a:ext cx="4176464" cy="2160240"/>
          </a:xfrm>
          <a:prstGeom prst="rect">
            <a:avLst/>
          </a:prstGeom>
          <a:noFill/>
        </p:spPr>
      </p:pic>
      <p:pic>
        <p:nvPicPr>
          <p:cNvPr id="3078" name="Picture 6" descr="C:\Users\ПК6\Desktop\изображение_viber_2024-03-08_11-34-51-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468052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744819"/>
            <a:ext cx="89289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Геніальний поет, письменник і художник, патріот і борець за кращу долю народу – таким  увійшов Тарас Григорович Шевченко             в українську історію, таким знає його увесь світ.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991468"/>
            <a:ext cx="89289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 Шевченка не змаліла з роками. І ми щороку вшановуємо його пам’ять, традиційно відзначаючи день народження Кобзаря як загальнонаціональне свято.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797553"/>
            <a:ext cx="88569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Шевченко – великий син великого народу, надзвичайно близький, рідний і зрозумілий кожному українцю. Жоден з поетів світу не піднявся до таких вершин </a:t>
            </a:r>
            <a:r>
              <a:rPr kumimoji="0" lang="uk-UA" sz="4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шани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народної любові, як наш Тарас.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951514"/>
            <a:ext cx="87849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Пишаймося тим, що маємо такого славетного земляка, і черпаймо зі скарбниці його творчості любов до рідного краю, сили та енергію для добрих справ заради України, для боротьби за мир і злагоду!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ітям про Тараса Шевче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цвіла в долині червона калина пісня на слова Тараса Шевче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адок Вишневий Коло Хати – ТАРАС ШЕВЧЕНКО – Дитячі Пісні – З Любов'ю до Ді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6\Desktop\изображение_viber_2024-03-08_11-34-50-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976664" cy="2636912"/>
          </a:xfrm>
          <a:prstGeom prst="rect">
            <a:avLst/>
          </a:prstGeom>
          <a:noFill/>
        </p:spPr>
      </p:pic>
      <p:pic>
        <p:nvPicPr>
          <p:cNvPr id="7172" name="Picture 4" descr="C:\Users\ПК6\Desktop\изображение_viber_2024-03-08_11-34-50-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633901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114</Words>
  <Application>Microsoft Office PowerPoint</Application>
  <PresentationFormat>Экран (4:3)</PresentationFormat>
  <Paragraphs>5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ПК6</dc:creator>
  <cp:lastModifiedBy>Вікторія</cp:lastModifiedBy>
  <cp:revision>6</cp:revision>
  <dcterms:created xsi:type="dcterms:W3CDTF">2024-03-07T09:35:49Z</dcterms:created>
  <dcterms:modified xsi:type="dcterms:W3CDTF">2024-03-08T12:59:50Z</dcterms:modified>
</cp:coreProperties>
</file>