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66" r:id="rId5"/>
    <p:sldId id="271" r:id="rId6"/>
    <p:sldId id="258" r:id="rId7"/>
    <p:sldId id="260" r:id="rId8"/>
    <p:sldId id="261" r:id="rId9"/>
    <p:sldId id="262" r:id="rId10"/>
    <p:sldId id="259" r:id="rId11"/>
    <p:sldId id="268" r:id="rId12"/>
    <p:sldId id="263" r:id="rId13"/>
    <p:sldId id="272" r:id="rId14"/>
    <p:sldId id="264" r:id="rId1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3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8" autoAdjust="0"/>
    <p:restoredTop sz="94660"/>
  </p:normalViewPr>
  <p:slideViewPr>
    <p:cSldViewPr snapToGrid="0">
      <p:cViewPr varScale="1">
        <p:scale>
          <a:sx n="83" d="100"/>
          <a:sy n="83" d="100"/>
        </p:scale>
        <p:origin x="672" y="-2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1DF97-D9D4-402B-9C81-7B53EB08CDC0}" type="datetimeFigureOut">
              <a:rPr lang="uk-UA" smtClean="0"/>
              <a:t>01.09.2023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A60A-6869-463F-9BA2-D6A5F3F802F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5368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1DF97-D9D4-402B-9C81-7B53EB08CDC0}" type="datetimeFigureOut">
              <a:rPr lang="uk-UA" smtClean="0"/>
              <a:t>01.09.2023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A60A-6869-463F-9BA2-D6A5F3F802F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49710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1DF97-D9D4-402B-9C81-7B53EB08CDC0}" type="datetimeFigureOut">
              <a:rPr lang="uk-UA" smtClean="0"/>
              <a:t>01.09.2023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A60A-6869-463F-9BA2-D6A5F3F802F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1169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1DF97-D9D4-402B-9C81-7B53EB08CDC0}" type="datetimeFigureOut">
              <a:rPr lang="uk-UA" smtClean="0"/>
              <a:t>01.09.2023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A60A-6869-463F-9BA2-D6A5F3F802F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137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1DF97-D9D4-402B-9C81-7B53EB08CDC0}" type="datetimeFigureOut">
              <a:rPr lang="uk-UA" smtClean="0"/>
              <a:t>01.09.2023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A60A-6869-463F-9BA2-D6A5F3F802F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3936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1DF97-D9D4-402B-9C81-7B53EB08CDC0}" type="datetimeFigureOut">
              <a:rPr lang="uk-UA" smtClean="0"/>
              <a:t>01.09.2023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A60A-6869-463F-9BA2-D6A5F3F802F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9753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1DF97-D9D4-402B-9C81-7B53EB08CDC0}" type="datetimeFigureOut">
              <a:rPr lang="uk-UA" smtClean="0"/>
              <a:t>01.09.2023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A60A-6869-463F-9BA2-D6A5F3F802F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503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1DF97-D9D4-402B-9C81-7B53EB08CDC0}" type="datetimeFigureOut">
              <a:rPr lang="uk-UA" smtClean="0"/>
              <a:t>01.09.2023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A60A-6869-463F-9BA2-D6A5F3F802F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2106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1DF97-D9D4-402B-9C81-7B53EB08CDC0}" type="datetimeFigureOut">
              <a:rPr lang="uk-UA" smtClean="0"/>
              <a:t>01.09.2023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A60A-6869-463F-9BA2-D6A5F3F802F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95841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1DF97-D9D4-402B-9C81-7B53EB08CDC0}" type="datetimeFigureOut">
              <a:rPr lang="uk-UA" smtClean="0"/>
              <a:t>01.09.2023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A60A-6869-463F-9BA2-D6A5F3F802F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12012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1DF97-D9D4-402B-9C81-7B53EB08CDC0}" type="datetimeFigureOut">
              <a:rPr lang="uk-UA" smtClean="0"/>
              <a:t>01.09.2023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A60A-6869-463F-9BA2-D6A5F3F802F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3631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1DF97-D9D4-402B-9C81-7B53EB08CDC0}" type="datetimeFigureOut">
              <a:rPr lang="uk-UA" smtClean="0"/>
              <a:t>01.09.2023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EA60A-6869-463F-9BA2-D6A5F3F802F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299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hyperlink" Target="https://www.youtube.com/watch?v=AUFOqfZNI6E" TargetMode="Externa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www.youtube.com/watch?v=Xwg5e63SANo" TargetMode="Externa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6407"/>
            <a:ext cx="12192000" cy="703440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4181" y="717217"/>
            <a:ext cx="11249891" cy="2387600"/>
          </a:xfrm>
        </p:spPr>
        <p:txBody>
          <a:bodyPr>
            <a:noAutofit/>
          </a:bodyPr>
          <a:lstStyle/>
          <a:p>
            <a:r>
              <a:rPr lang="ru-RU" sz="88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Україна</a:t>
            </a:r>
            <a:r>
              <a:rPr lang="ru-RU" sz="88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у </a:t>
            </a:r>
            <a:r>
              <a:rPr lang="ru-RU" sz="88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моєму</a:t>
            </a:r>
            <a:r>
              <a:rPr lang="ru-RU" sz="88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88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серці</a:t>
            </a:r>
            <a:r>
              <a:rPr lang="ru-RU" sz="88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!</a:t>
            </a:r>
            <a:endParaRPr lang="uk-UA" sz="88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71782" y="4202402"/>
            <a:ext cx="9144000" cy="1655762"/>
          </a:xfrm>
        </p:spPr>
        <p:txBody>
          <a:bodyPr>
            <a:normAutofit/>
          </a:bodyPr>
          <a:lstStyle/>
          <a:p>
            <a:r>
              <a:rPr lang="ru-RU" sz="4000" b="1" dirty="0"/>
              <a:t>перший урок у 2023/2024 </a:t>
            </a:r>
          </a:p>
          <a:p>
            <a:r>
              <a:rPr lang="ru-RU" sz="4000" b="1" dirty="0" err="1"/>
              <a:t>навчальному</a:t>
            </a:r>
            <a:r>
              <a:rPr lang="ru-RU" sz="4000" b="1" dirty="0"/>
              <a:t> </a:t>
            </a:r>
            <a:r>
              <a:rPr lang="ru-RU" sz="4000" b="1" dirty="0" err="1"/>
              <a:t>році</a:t>
            </a:r>
            <a:r>
              <a:rPr lang="ru-RU" sz="4000" b="1" dirty="0"/>
              <a:t>.</a:t>
            </a:r>
            <a:endParaRPr lang="uk-UA" sz="4000" b="1" dirty="0"/>
          </a:p>
        </p:txBody>
      </p:sp>
    </p:spTree>
    <p:extLst>
      <p:ext uri="{BB962C8B-B14F-4D97-AF65-F5344CB8AC3E}">
        <p14:creationId xmlns:p14="http://schemas.microsoft.com/office/powerpoint/2010/main" val="231779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«Ой у лузі червона калина»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8039" y="725743"/>
            <a:ext cx="8380362" cy="471395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31864" y="6154682"/>
            <a:ext cx="4930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https://www.youtube.com/watch?v=AUFOqfZNI6E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5404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523" y="66807"/>
            <a:ext cx="5714540" cy="6791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367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822" y="0"/>
            <a:ext cx="7979724" cy="674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17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887" y="1265808"/>
            <a:ext cx="9197273" cy="479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4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73256"/>
            <a:ext cx="12240538" cy="897016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77" y="840508"/>
            <a:ext cx="10992784" cy="549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20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22142" cy="687644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507166" y="431896"/>
            <a:ext cx="554539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Вітаю з Днем знань! </a:t>
            </a:r>
            <a:endParaRPr lang="uk-UA" sz="3600" b="1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uk-UA" sz="3600" b="1" dirty="0" smtClean="0"/>
              <a:t>Нехай </a:t>
            </a:r>
            <a:r>
              <a:rPr lang="uk-UA" sz="3600" b="1" dirty="0"/>
              <a:t>цей рік почнеться вдало і проходить успішно, нехай кожен день знаменується </a:t>
            </a:r>
            <a:r>
              <a:rPr lang="uk-UA" sz="3600" b="1" dirty="0" smtClean="0"/>
              <a:t>навіть маленькою перемогою</a:t>
            </a:r>
            <a:r>
              <a:rPr lang="uk-UA" sz="3600" b="1" dirty="0"/>
              <a:t>, нехай отримані знання і навички відкривають перед тобою нові двері до мрій, інтересів і рекордів.</a:t>
            </a:r>
          </a:p>
        </p:txBody>
      </p:sp>
    </p:spTree>
    <p:extLst>
      <p:ext uri="{BB962C8B-B14F-4D97-AF65-F5344CB8AC3E}">
        <p14:creationId xmlns:p14="http://schemas.microsoft.com/office/powerpoint/2010/main" val="34203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792479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5201" y="92169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uk-UA" sz="8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Що для мене Україна?</a:t>
            </a:r>
          </a:p>
        </p:txBody>
      </p:sp>
    </p:spTree>
    <p:extLst>
      <p:ext uri="{BB962C8B-B14F-4D97-AF65-F5344CB8AC3E}">
        <p14:creationId xmlns:p14="http://schemas.microsoft.com/office/powerpoint/2010/main" val="380019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59" y="166255"/>
            <a:ext cx="12113341" cy="655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9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_Україна моя_ - _РОДЗИНКА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40154" y="1378974"/>
            <a:ext cx="8128000" cy="4572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20213" y="5341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uk-UA" sz="6000" b="1" dirty="0" smtClean="0">
                <a:solidFill>
                  <a:srgbClr val="FFC000"/>
                </a:solidFill>
              </a:rPr>
              <a:t>Україна моя</a:t>
            </a:r>
            <a:endParaRPr lang="uk-UA" sz="6000" b="1" dirty="0">
              <a:solidFill>
                <a:srgbClr val="FFC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5465" y="6410010"/>
            <a:ext cx="50227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https://www.youtube.com/watch?v=Xwg5e63SANo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2852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4214337"/>
            <a:ext cx="12192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/>
              <a:t>Україна сьогодні переживає найбільше випробування в новітній історії –</a:t>
            </a:r>
          </a:p>
          <a:p>
            <a:pPr algn="ctr"/>
            <a:r>
              <a:rPr lang="uk-UA" sz="3200" b="1" dirty="0"/>
              <a:t>збройну боротьбу за незалежність і територіальну цілісність проти російського </a:t>
            </a:r>
          </a:p>
          <a:p>
            <a:pPr algn="ctr"/>
            <a:r>
              <a:rPr lang="uk-UA" sz="3200" b="1" dirty="0"/>
              <a:t>агресора.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807" y="96110"/>
            <a:ext cx="10095374" cy="411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47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8691" y="4585596"/>
            <a:ext cx="11655989" cy="1318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800" b="1" dirty="0"/>
              <a:t>Сучасна російсько-українська війна триває від 2014 року. </a:t>
            </a:r>
            <a:r>
              <a:rPr lang="uk-UA" sz="2800" b="1" dirty="0" smtClean="0"/>
              <a:t>В </a:t>
            </a:r>
            <a:r>
              <a:rPr lang="uk-UA" sz="2800" b="1" dirty="0"/>
              <a:t>лютому 2022 </a:t>
            </a:r>
            <a:r>
              <a:rPr lang="uk-UA" sz="2800" b="1" dirty="0" smtClean="0"/>
              <a:t>відбулося повномасштабне вторгнення </a:t>
            </a:r>
            <a:r>
              <a:rPr lang="uk-UA" sz="2800" b="1" dirty="0"/>
              <a:t>російських військ в </a:t>
            </a:r>
            <a:r>
              <a:rPr lang="uk-UA" sz="2800" b="1" dirty="0" smtClean="0"/>
              <a:t>Україну.</a:t>
            </a:r>
            <a:endParaRPr lang="uk-UA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86" y="243195"/>
            <a:ext cx="3991897" cy="22541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9625" y="243195"/>
            <a:ext cx="3938217" cy="22541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3837" y="432619"/>
            <a:ext cx="3640845" cy="20647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3837" y="2552189"/>
            <a:ext cx="3191576" cy="17932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2740" y="2552189"/>
            <a:ext cx="2802194" cy="186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36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03274" y="0"/>
            <a:ext cx="666865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3200" b="1" dirty="0" smtClean="0"/>
              <a:t>З 2014 </a:t>
            </a:r>
            <a:r>
              <a:rPr lang="uk-UA" sz="3200" b="1" dirty="0"/>
              <a:t>року сотні наших захисників у соняшникових полях </a:t>
            </a:r>
            <a:r>
              <a:rPr lang="uk-UA" sz="3200" b="1" dirty="0" smtClean="0"/>
              <a:t>Донеччини віддавали своє </a:t>
            </a:r>
            <a:r>
              <a:rPr lang="uk-UA" sz="3200" b="1" dirty="0"/>
              <a:t>життя </a:t>
            </a:r>
            <a:r>
              <a:rPr lang="uk-UA" sz="3200" b="1" dirty="0" smtClean="0"/>
              <a:t>за свободу </a:t>
            </a:r>
            <a:r>
              <a:rPr lang="uk-UA" sz="3200" b="1" dirty="0"/>
              <a:t>та незалежності нашої країни. </a:t>
            </a:r>
            <a:r>
              <a:rPr lang="uk-UA" sz="3200" b="1" dirty="0" smtClean="0"/>
              <a:t>Тому </a:t>
            </a:r>
            <a:r>
              <a:rPr lang="uk-UA" sz="3200" b="1" dirty="0"/>
              <a:t>символом </a:t>
            </a:r>
            <a:r>
              <a:rPr lang="uk-UA" sz="3200" b="1" dirty="0">
                <a:solidFill>
                  <a:srgbClr val="FFC000"/>
                </a:solidFill>
              </a:rPr>
              <a:t>Дня пам’яті захисників України стала квітка </a:t>
            </a:r>
            <a:r>
              <a:rPr lang="uk-UA" sz="3200" b="1" dirty="0" smtClean="0">
                <a:solidFill>
                  <a:srgbClr val="FFC000"/>
                </a:solidFill>
              </a:rPr>
              <a:t>соняха</a:t>
            </a:r>
            <a:r>
              <a:rPr lang="uk-UA" sz="3200" b="1" dirty="0">
                <a:solidFill>
                  <a:srgbClr val="FFC000"/>
                </a:solidFill>
              </a:rPr>
              <a:t>. Він – не просто символ історичної мужності українських воїнів, це – символ </a:t>
            </a:r>
          </a:p>
          <a:p>
            <a:pPr>
              <a:lnSpc>
                <a:spcPct val="150000"/>
              </a:lnSpc>
            </a:pPr>
            <a:r>
              <a:rPr lang="uk-UA" sz="3200" b="1" dirty="0">
                <a:solidFill>
                  <a:srgbClr val="FFC000"/>
                </a:solidFill>
              </a:rPr>
              <a:t>життя України.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55405" y="5305425"/>
            <a:ext cx="3313471" cy="15525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038" y="89534"/>
            <a:ext cx="4624078" cy="467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00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8761" y="5312281"/>
            <a:ext cx="110907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 smtClean="0"/>
              <a:t>Українці – незламна нація. Ми згуртовані, готові </a:t>
            </a:r>
            <a:r>
              <a:rPr lang="uk-UA" sz="4000" b="1" dirty="0"/>
              <a:t>боротися за волю і </a:t>
            </a:r>
            <a:r>
              <a:rPr lang="uk-UA" sz="4000" b="1" dirty="0" smtClean="0"/>
              <a:t>свободу нашої держави. </a:t>
            </a:r>
            <a:endParaRPr lang="uk-UA" sz="4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68" y="227217"/>
            <a:ext cx="3751299" cy="24963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4737" y="114124"/>
            <a:ext cx="4861612" cy="27225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9708" y="114124"/>
            <a:ext cx="2179783" cy="29101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0246" y="2974877"/>
            <a:ext cx="3319670" cy="19554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3706" y="1840222"/>
            <a:ext cx="2588947" cy="309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58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166</Words>
  <Application>Microsoft Office PowerPoint</Application>
  <PresentationFormat>Широкоэкранный</PresentationFormat>
  <Paragraphs>16</Paragraphs>
  <Slides>14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Україна у моєму серці!</vt:lpstr>
      <vt:lpstr>Презентация PowerPoint</vt:lpstr>
      <vt:lpstr>Що для мене Україна?</vt:lpstr>
      <vt:lpstr>Презентация PowerPoint</vt:lpstr>
      <vt:lpstr>Україна моя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Татьяна</cp:lastModifiedBy>
  <cp:revision>22</cp:revision>
  <dcterms:created xsi:type="dcterms:W3CDTF">2023-08-28T14:10:42Z</dcterms:created>
  <dcterms:modified xsi:type="dcterms:W3CDTF">2023-09-01T16:32:08Z</dcterms:modified>
</cp:coreProperties>
</file>