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7" r:id="rId3"/>
    <p:sldId id="263" r:id="rId4"/>
    <p:sldId id="259" r:id="rId5"/>
    <p:sldId id="258" r:id="rId6"/>
    <p:sldId id="274" r:id="rId7"/>
    <p:sldId id="264" r:id="rId8"/>
    <p:sldId id="265" r:id="rId9"/>
    <p:sldId id="260" r:id="rId10"/>
    <p:sldId id="261" r:id="rId11"/>
    <p:sldId id="266" r:id="rId12"/>
    <p:sldId id="276" r:id="rId13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4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7B6E3E-F977-90CD-E3C0-56DE1F099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2D7ABB0-6101-CCF0-E3A9-DB04DAC579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BC0E25-603E-6299-22EB-9A4B6965F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2541-A1D5-4AD2-966C-CD19BD089C55}" type="datetimeFigureOut">
              <a:rPr lang="ru-UA" smtClean="0"/>
              <a:t>08/23/2026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C22D88-B9AC-CADD-7433-926292DC6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D6B73D-4267-FCAC-340D-7BAD92A53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D9BD-B2DD-4337-8A58-C99A2E67B10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70576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9DF327-DA7D-109D-82FC-375FF3995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3C105E4-B774-A0A6-7DDF-3F3022074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E40CC5-3DC8-1FD3-0508-A5AAE4AF0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2541-A1D5-4AD2-966C-CD19BD089C55}" type="datetimeFigureOut">
              <a:rPr lang="ru-UA" smtClean="0"/>
              <a:t>08/23/2026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DD9866-52E9-8D11-BACB-51511949C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226B06-84EF-2D72-0A71-B54568EAC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D9BD-B2DD-4337-8A58-C99A2E67B10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68245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C07DCD-0407-6603-F151-DD64FBD703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5D76696-C8F3-D9F1-2384-1F8DE003C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D05CA4-B353-1F27-099A-29EE70CA3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2541-A1D5-4AD2-966C-CD19BD089C55}" type="datetimeFigureOut">
              <a:rPr lang="ru-UA" smtClean="0"/>
              <a:t>08/23/2026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F551E6-2735-AC4C-0A86-FA2C051CF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2A034C-1EBF-F9D3-0A23-EA8B2F33C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D9BD-B2DD-4337-8A58-C99A2E67B10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97552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F6D111-0E91-07FB-A632-BA28EFF5D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E8BE26-D038-57E9-8FAE-645EDF20A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7E89D3-71EC-556D-92D3-D9F3336B3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2541-A1D5-4AD2-966C-CD19BD089C55}" type="datetimeFigureOut">
              <a:rPr lang="ru-UA" smtClean="0"/>
              <a:t>08/23/2026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45A19C-209C-BF77-54C8-A3E471E36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0CD1A7-B5F0-16C3-D70D-E5CE49683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D9BD-B2DD-4337-8A58-C99A2E67B10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88634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FCB94E-E177-294C-6733-21FEE4E61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FF48AD9-0AFF-F55B-A677-BCDE4D8DE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DF337D-EB03-EFD2-C43A-EDDCC558B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2541-A1D5-4AD2-966C-CD19BD089C55}" type="datetimeFigureOut">
              <a:rPr lang="ru-UA" smtClean="0"/>
              <a:t>08/23/2026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993C2D-E8C1-CCE5-6CDB-B90F953D4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AC2E2C-76A2-BB40-9B92-D40AD1407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D9BD-B2DD-4337-8A58-C99A2E67B10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7749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20F5D3-62B2-5CA8-770A-8E6EE79E1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DDD859-6169-AD32-05F0-949979A781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D804AE-C1D8-7BEA-D2A6-2F1737E55F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094E77-A9D6-4B66-B4E6-48CA8448A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2541-A1D5-4AD2-966C-CD19BD089C55}" type="datetimeFigureOut">
              <a:rPr lang="ru-UA" smtClean="0"/>
              <a:t>08/23/2026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BDE02F-EAFE-23F4-425E-088176BC1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7571B6-70C7-00AC-5F99-549BE7229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D9BD-B2DD-4337-8A58-C99A2E67B10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49132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E91629-1258-2B7C-B4B6-394CD0872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A442EC-FA1E-C56B-04B1-6552E60B5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BDB387-FC55-E2F1-5358-EAE9F293A0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8A4BFC8-FE6E-F5AE-6C2A-5340413F0D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A3D9996-A8FC-0436-1BF4-11EE669822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3B8D410-3C7A-B0E3-27CA-FE3A5BC85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2541-A1D5-4AD2-966C-CD19BD089C55}" type="datetimeFigureOut">
              <a:rPr lang="ru-UA" smtClean="0"/>
              <a:t>08/23/2026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AA528A0-5A58-E8EB-805E-5663A3ADE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43E5A10-EB7D-8FDD-43A5-BCA7B341B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D9BD-B2DD-4337-8A58-C99A2E67B10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77716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A41C8-5ADA-0149-9F77-74308AEF4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723D7E0-B4D4-7892-35DD-937565D19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2541-A1D5-4AD2-966C-CD19BD089C55}" type="datetimeFigureOut">
              <a:rPr lang="ru-UA" smtClean="0"/>
              <a:t>08/23/2026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55D1295-6240-E24F-3110-4A6CA8002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0BFAC4F-443E-498B-EB01-92AB89D9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D9BD-B2DD-4337-8A58-C99A2E67B10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40153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3F32A79-96BD-CDF0-5C93-5B432748F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2541-A1D5-4AD2-966C-CD19BD089C55}" type="datetimeFigureOut">
              <a:rPr lang="ru-UA" smtClean="0"/>
              <a:t>08/23/2026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F758006-E34D-B773-0B57-199B5E422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17ED74C-F394-21CF-E1FA-47F11FD20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D9BD-B2DD-4337-8A58-C99A2E67B10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49524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661FE-4F6E-25FC-80D8-239D4839B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F4413A-670F-1023-430C-C9FF7D985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249935E-5170-12F7-D467-84F8966D69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3F96D4-8402-4B52-D16B-4F04AC3ED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2541-A1D5-4AD2-966C-CD19BD089C55}" type="datetimeFigureOut">
              <a:rPr lang="ru-UA" smtClean="0"/>
              <a:t>08/23/2026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FBEEB7-7AA8-2023-45CB-15BBD6687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D6047C-5BC5-9FC3-3A2E-7F4A5BE8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D9BD-B2DD-4337-8A58-C99A2E67B10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37993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824757-6EDE-8A8A-91E6-84639CABB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6476EAF-C6F3-B181-8A4F-AC231398DC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874A49-7DB5-06D3-A325-C3F9FB34A1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B0501F-FA6B-458A-84F2-D1E5F0063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2541-A1D5-4AD2-966C-CD19BD089C55}" type="datetimeFigureOut">
              <a:rPr lang="ru-UA" smtClean="0"/>
              <a:t>08/23/2026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E1AA38-F0F6-4B1E-D6BC-915C9F6D1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3DFD07-3A0B-0957-42FB-8DB5739B7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D9BD-B2DD-4337-8A58-C99A2E67B10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97264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6C2BFD-AFB3-69AD-BC65-2B13FFF18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3C6395-2F0C-2F4D-003F-5B6385D48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D21337-7BA0-5611-E7B2-022513F41C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32541-A1D5-4AD2-966C-CD19BD089C55}" type="datetimeFigureOut">
              <a:rPr lang="ru-UA" smtClean="0"/>
              <a:t>08/23/2026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5594E0-AB6D-50D3-55A7-85D6625D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B4DB91-9377-2B8E-506E-5D9C55E616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D9BD-B2DD-4337-8A58-C99A2E67B10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05079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0F05B-4F8A-5F7C-7F01-1D60CE569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327378"/>
            <a:ext cx="11514667" cy="654756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FF0000"/>
                </a:solidFill>
              </a:rPr>
              <a:t>«ГОЛОДОМОР-С</a:t>
            </a:r>
            <a:r>
              <a:rPr lang="uk-UA" b="1" u="sng" dirty="0">
                <a:solidFill>
                  <a:srgbClr val="FF0000"/>
                </a:solidFill>
              </a:rPr>
              <a:t>ІЛЬ ДУШІ ТА ПАМ’ЯТЬ СЕРЦЯ»</a:t>
            </a:r>
            <a:endParaRPr lang="ru-UA" b="1" u="sng" dirty="0">
              <a:solidFill>
                <a:srgbClr val="FF0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D1B58A-8BEA-FA95-0F09-A5BCFDD9E0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5022"/>
            <a:ext cx="12192000" cy="5762978"/>
          </a:xfrm>
        </p:spPr>
      </p:pic>
    </p:spTree>
    <p:extLst>
      <p:ext uri="{BB962C8B-B14F-4D97-AF65-F5344CB8AC3E}">
        <p14:creationId xmlns:p14="http://schemas.microsoft.com/office/powerpoint/2010/main" val="704918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7B3F1-B1B2-99ED-434C-4BDD707E3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D1144BB-EB72-8812-7BE0-D67320187B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684168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F300AE-8D4E-CE45-83B7-215C91B08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F091713-6C02-2B66-9F2D-2081A7CF0A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814" y="884490"/>
            <a:ext cx="3575653" cy="2602993"/>
          </a:xfr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396E6817-AAF3-27F9-D7EF-12851100810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978" y="0"/>
            <a:ext cx="3089854" cy="3254023"/>
          </a:xfrm>
          <a:prstGeom prst="rect">
            <a:avLst/>
          </a:prstGeom>
        </p:spPr>
      </p:pic>
      <p:pic>
        <p:nvPicPr>
          <p:cNvPr id="7" name="Объект 4">
            <a:extLst>
              <a:ext uri="{FF2B5EF4-FFF2-40B4-BE49-F238E27FC236}">
                <a16:creationId xmlns:a16="http://schemas.microsoft.com/office/drawing/2014/main" id="{C6DA084D-E69E-3A64-23BE-9B09D82484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345" y="1"/>
            <a:ext cx="2400943" cy="2223910"/>
          </a:xfrm>
          <a:prstGeom prst="rect">
            <a:avLst/>
          </a:prstGeom>
        </p:spPr>
      </p:pic>
      <p:pic>
        <p:nvPicPr>
          <p:cNvPr id="17" name="Объект 16">
            <a:extLst>
              <a:ext uri="{FF2B5EF4-FFF2-40B4-BE49-F238E27FC236}">
                <a16:creationId xmlns:a16="http://schemas.microsoft.com/office/drawing/2014/main" id="{16859E76-BAD6-4602-0277-AE5E49378D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598" y="92069"/>
            <a:ext cx="2760461" cy="2131842"/>
          </a:xfrm>
          <a:prstGeom prst="rect">
            <a:avLst/>
          </a:prstGeom>
        </p:spPr>
      </p:pic>
      <p:pic>
        <p:nvPicPr>
          <p:cNvPr id="8" name="Объект 4">
            <a:extLst>
              <a:ext uri="{FF2B5EF4-FFF2-40B4-BE49-F238E27FC236}">
                <a16:creationId xmlns:a16="http://schemas.microsoft.com/office/drawing/2014/main" id="{631A1822-1AE6-B4B0-10F1-310B780BAF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25" y="2441014"/>
            <a:ext cx="3736584" cy="4416986"/>
          </a:xfrm>
          <a:prstGeom prst="rect">
            <a:avLst/>
          </a:prstGeom>
        </p:spPr>
      </p:pic>
      <p:pic>
        <p:nvPicPr>
          <p:cNvPr id="9" name="Объект 4">
            <a:extLst>
              <a:ext uri="{FF2B5EF4-FFF2-40B4-BE49-F238E27FC236}">
                <a16:creationId xmlns:a16="http://schemas.microsoft.com/office/drawing/2014/main" id="{5FE3F6D0-DC27-471A-87BD-C26131D22CA1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357" y="3749322"/>
            <a:ext cx="2582244" cy="3104952"/>
          </a:xfrm>
          <a:prstGeom prst="rect">
            <a:avLst/>
          </a:prstGeom>
        </p:spPr>
      </p:pic>
      <p:pic>
        <p:nvPicPr>
          <p:cNvPr id="10" name="Объект 4">
            <a:extLst>
              <a:ext uri="{FF2B5EF4-FFF2-40B4-BE49-F238E27FC236}">
                <a16:creationId xmlns:a16="http://schemas.microsoft.com/office/drawing/2014/main" id="{AC027A2C-1655-9C07-4879-1E61DAA46E9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248" y="3749322"/>
            <a:ext cx="3736584" cy="261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9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30208-84DD-3FD7-4368-4B0C73F1E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46997A-078F-4BAD-E0B5-88F2844D5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99D87B11-19B1-8A8A-1351-435F9C53BC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330222" cy="6858000"/>
          </a:xfrm>
        </p:spPr>
      </p:pic>
      <p:pic>
        <p:nvPicPr>
          <p:cNvPr id="3" name="Объект 8">
            <a:extLst>
              <a:ext uri="{FF2B5EF4-FFF2-40B4-BE49-F238E27FC236}">
                <a16:creationId xmlns:a16="http://schemas.microsoft.com/office/drawing/2014/main" id="{99836B82-2E6B-01B2-91A5-8CAA775D0B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509" y="530578"/>
            <a:ext cx="4222046" cy="5374040"/>
          </a:xfrm>
          <a:prstGeom prst="rect">
            <a:avLst/>
          </a:prstGeom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55E1A293-5E13-F715-1C53-3F183073AF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843" y="0"/>
            <a:ext cx="4222046" cy="2946400"/>
          </a:xfrm>
          <a:prstGeom prst="rect">
            <a:avLst/>
          </a:prstGeo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761C589E-2891-93BC-71C0-458D5AC2A41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293" y="3390899"/>
            <a:ext cx="4162596" cy="316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91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99A5DD-3AC9-FABC-D61A-572A7AE64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4833119-205E-6E67-E12E-D4F1C4E133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4021551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5FAD87-49CF-09CA-589B-93CB860BD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32302F1-AACD-7515-C3E7-B9EC4C168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62439" cy="6858000"/>
          </a:xfr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B8A35EAE-7096-E866-509D-3C7D93E77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439" y="0"/>
            <a:ext cx="51295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307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145BCE-2A5B-2651-3689-E17DFFED8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345C99F-F819-ABEF-6EE2-A4FEFBAE56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44352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82CF4-8FCD-3419-7E1C-8C5578677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9FFBF9E-1A9A-9EEB-3588-BE0DDA6E94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64181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46AB9E-3766-D0D6-105D-F53F1A412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C9221CB8-3D0E-9D82-B30F-1E6C6EBF2E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2930557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4067B3-74DA-075F-B466-6C8312D3F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91DD2000-A7AD-AC5B-C0DC-60A2D4677D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034634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B19E3-47A4-2A93-02E3-09BA5FC3A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74672AD-D0AC-7FD0-605D-59D4EF3CC1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29803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C42C22-355B-4FCB-7A8F-3A0D1C1BC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5C848F1-9B1B-9733-6154-9566D1E52B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252487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8</Words>
  <Application>Microsoft Office PowerPoint</Application>
  <PresentationFormat>Широкоэкранный</PresentationFormat>
  <Paragraphs>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«ГОЛОДОМОР-СІЛЬ ДУШІ ТА ПАМ’ЯТЬ СЕРЦЯ»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«ГОЛОДОМОР-СІЛЬ ДУШІ ТА ПАМ’ЯТЬ СЕРЦЯ»</dc:title>
  <dc:creator>User</dc:creator>
  <cp:lastModifiedBy>Вікторія</cp:lastModifiedBy>
  <cp:revision>4</cp:revision>
  <dcterms:created xsi:type="dcterms:W3CDTF">2026-08-14T08:41:07Z</dcterms:created>
  <dcterms:modified xsi:type="dcterms:W3CDTF">2026-08-23T12:24:47Z</dcterms:modified>
</cp:coreProperties>
</file>