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344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Єдиний урок </a:t>
            </a:r>
            <a:r>
              <a:rPr lang="uk-UA" dirty="0" err="1" smtClean="0"/>
              <a:t>“Європа</a:t>
            </a:r>
            <a:r>
              <a:rPr lang="uk-UA" dirty="0" smtClean="0"/>
              <a:t> – наш спільний </a:t>
            </a:r>
            <a:r>
              <a:rPr lang="uk-UA" dirty="0" err="1" smtClean="0"/>
              <a:t>дім”</a:t>
            </a:r>
            <a:r>
              <a:rPr lang="uk-UA" dirty="0" smtClean="0"/>
              <a:t>.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 smtClean="0"/>
              <a:t>Підготувала: Тетяна </a:t>
            </a:r>
            <a:r>
              <a:rPr lang="uk-UA" dirty="0" err="1" smtClean="0"/>
              <a:t>Кисєльова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 descr="C:\Users\UN23019816\Desktop\0-02-05-71448b9bafb7e831e753779bdd16bb6dfa7967376877446055e193244941f725_99177bf71005918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260648"/>
            <a:ext cx="5256584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C:\Users\UN23019816\Desktop\0-02-05-a2433ed7df9f10fd5e34afc486470c9109509fba2fdfc86da7412ddeca786344_d2fe01d97b7d8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620688"/>
            <a:ext cx="7056784" cy="5544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3074" name="Picture 2" descr="C:\Users\UN23019816\Desktop\0-02-05-65f7e7b9ac42d9300b921cf61b9bbabf1b361263ac4254bdf0f74f135b4d96b7_52bd083091896ac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4660900" cy="3816424"/>
          </a:xfrm>
          <a:prstGeom prst="rect">
            <a:avLst/>
          </a:prstGeom>
          <a:noFill/>
        </p:spPr>
      </p:pic>
      <p:pic>
        <p:nvPicPr>
          <p:cNvPr id="3075" name="Picture 3" descr="C:\Users\UN23019816\Desktop\0-02-05-ed01922650a3718bee31da2bef55f6f079e8b27caf02278711de1201bc03eff5_bfb1048b1d609a2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1700808"/>
            <a:ext cx="3988948" cy="4920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C:\Users\UN23019816\Desktop\0-02-05-32af036fbe4ab83c7ab1acb934f16dd2863738b773c0d48ae8672d46ceb6805d_3f47fc665289d9d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8136904" cy="59046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N23019816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980728"/>
            <a:ext cx="668017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13</Words>
  <Application>Microsoft Office PowerPoint</Application>
  <PresentationFormat>Экран (4:3)</PresentationFormat>
  <Paragraphs>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Єдиний урок “Європа – наш спільний дім”.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Єдиний урок “Європа – наш спільний дім”.</dc:title>
  <dc:creator>UN23 019816</dc:creator>
  <cp:lastModifiedBy>UN23 019816</cp:lastModifiedBy>
  <cp:revision>5</cp:revision>
  <dcterms:created xsi:type="dcterms:W3CDTF">2026-08-13T07:52:17Z</dcterms:created>
  <dcterms:modified xsi:type="dcterms:W3CDTF">2026-08-13T09:20:52Z</dcterms:modified>
</cp:coreProperties>
</file>