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Bosk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378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svg"/><Relationship Id="rId7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4.svg"/><Relationship Id="rId5" Type="http://schemas.openxmlformats.org/officeDocument/2006/relationships/image" Target="../media/image9.sv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9.svg"/><Relationship Id="rId10" Type="http://schemas.openxmlformats.org/officeDocument/2006/relationships/image" Target="../media/image39.svg"/><Relationship Id="rId4" Type="http://schemas.openxmlformats.org/officeDocument/2006/relationships/image" Target="../media/image6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3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9.svg"/><Relationship Id="rId4" Type="http://schemas.openxmlformats.org/officeDocument/2006/relationships/image" Target="../media/image6.png"/><Relationship Id="rId9" Type="http://schemas.openxmlformats.org/officeDocument/2006/relationships/image" Target="../media/image4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2.sv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sv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9.svg"/><Relationship Id="rId4" Type="http://schemas.openxmlformats.org/officeDocument/2006/relationships/image" Target="../media/image6.png"/><Relationship Id="rId9" Type="http://schemas.openxmlformats.org/officeDocument/2006/relationships/image" Target="../media/image5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9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9.sv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9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9.svg"/><Relationship Id="rId4" Type="http://schemas.openxmlformats.org/officeDocument/2006/relationships/image" Target="../media/image6.png"/><Relationship Id="rId9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6.svg"/><Relationship Id="rId5" Type="http://schemas.openxmlformats.org/officeDocument/2006/relationships/image" Target="../media/image9.sv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.sv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2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9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99961" y="-282267"/>
            <a:ext cx="11144639" cy="11144639"/>
          </a:xfrm>
          <a:custGeom>
            <a:avLst/>
            <a:gdLst/>
            <a:ahLst/>
            <a:cxnLst/>
            <a:rect l="l" t="t" r="r" b="b"/>
            <a:pathLst>
              <a:path w="11144639" h="11144639">
                <a:moveTo>
                  <a:pt x="0" y="0"/>
                </a:moveTo>
                <a:lnTo>
                  <a:pt x="11144639" y="0"/>
                </a:lnTo>
                <a:lnTo>
                  <a:pt x="11144639" y="11144639"/>
                </a:lnTo>
                <a:lnTo>
                  <a:pt x="0" y="11144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444678" y="-282267"/>
            <a:ext cx="11144639" cy="11144639"/>
          </a:xfrm>
          <a:custGeom>
            <a:avLst/>
            <a:gdLst/>
            <a:ahLst/>
            <a:cxnLst/>
            <a:rect l="l" t="t" r="r" b="b"/>
            <a:pathLst>
              <a:path w="11144639" h="11144639">
                <a:moveTo>
                  <a:pt x="0" y="0"/>
                </a:moveTo>
                <a:lnTo>
                  <a:pt x="11144639" y="0"/>
                </a:lnTo>
                <a:lnTo>
                  <a:pt x="11144639" y="11144639"/>
                </a:lnTo>
                <a:lnTo>
                  <a:pt x="0" y="11144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263373" y="5964954"/>
            <a:ext cx="3761254" cy="3959158"/>
          </a:xfrm>
          <a:custGeom>
            <a:avLst/>
            <a:gdLst/>
            <a:ahLst/>
            <a:cxnLst/>
            <a:rect l="l" t="t" r="r" b="b"/>
            <a:pathLst>
              <a:path w="3761254" h="3959158">
                <a:moveTo>
                  <a:pt x="0" y="0"/>
                </a:moveTo>
                <a:lnTo>
                  <a:pt x="3761254" y="0"/>
                </a:lnTo>
                <a:lnTo>
                  <a:pt x="3761254" y="3959158"/>
                </a:lnTo>
                <a:lnTo>
                  <a:pt x="0" y="39591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767" b="-662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5622116"/>
            <a:ext cx="4205201" cy="4301995"/>
          </a:xfrm>
          <a:custGeom>
            <a:avLst/>
            <a:gdLst/>
            <a:ahLst/>
            <a:cxnLst/>
            <a:rect l="l" t="t" r="r" b="b"/>
            <a:pathLst>
              <a:path w="4205201" h="4301995">
                <a:moveTo>
                  <a:pt x="0" y="0"/>
                </a:moveTo>
                <a:lnTo>
                  <a:pt x="4205201" y="0"/>
                </a:lnTo>
                <a:lnTo>
                  <a:pt x="4205201" y="4301996"/>
                </a:lnTo>
                <a:lnTo>
                  <a:pt x="0" y="43019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925079" y="4121239"/>
            <a:ext cx="7315200" cy="1263535"/>
          </a:xfrm>
          <a:custGeom>
            <a:avLst/>
            <a:gdLst/>
            <a:ahLst/>
            <a:cxnLst/>
            <a:rect l="l" t="t" r="r" b="b"/>
            <a:pathLst>
              <a:path w="7315200" h="1263535">
                <a:moveTo>
                  <a:pt x="0" y="0"/>
                </a:moveTo>
                <a:lnTo>
                  <a:pt x="7315200" y="0"/>
                </a:lnTo>
                <a:lnTo>
                  <a:pt x="7315200" y="1263535"/>
                </a:lnTo>
                <a:lnTo>
                  <a:pt x="0" y="12635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977072" y="5384774"/>
            <a:ext cx="4687218" cy="4446998"/>
          </a:xfrm>
          <a:custGeom>
            <a:avLst/>
            <a:gdLst/>
            <a:ahLst/>
            <a:cxnLst/>
            <a:rect l="l" t="t" r="r" b="b"/>
            <a:pathLst>
              <a:path w="4687218" h="4446998">
                <a:moveTo>
                  <a:pt x="0" y="0"/>
                </a:moveTo>
                <a:lnTo>
                  <a:pt x="4687218" y="0"/>
                </a:lnTo>
                <a:lnTo>
                  <a:pt x="4687218" y="4446998"/>
                </a:lnTo>
                <a:lnTo>
                  <a:pt x="0" y="44469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0" y="0"/>
                </a:moveTo>
                <a:lnTo>
                  <a:pt x="4129818" y="0"/>
                </a:lnTo>
                <a:lnTo>
                  <a:pt x="4129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550773" y="1000996"/>
            <a:ext cx="13672319" cy="5722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64"/>
              </a:lnSpc>
            </a:pPr>
            <a:r>
              <a:rPr lang="uk-UA" sz="8474" dirty="0">
                <a:solidFill>
                  <a:srgbClr val="FFFFFF"/>
                </a:solidFill>
                <a:latin typeface="Bosk"/>
              </a:rPr>
              <a:t>20 вересня </a:t>
            </a:r>
          </a:p>
          <a:p>
            <a:pPr algn="ctr">
              <a:lnSpc>
                <a:spcPts val="11864"/>
              </a:lnSpc>
            </a:pPr>
            <a:r>
              <a:rPr lang="uk-UA" sz="8474" dirty="0">
                <a:solidFill>
                  <a:srgbClr val="FFFFFF"/>
                </a:solidFill>
                <a:latin typeface="Bosk"/>
              </a:rPr>
              <a:t>Єдиний урок </a:t>
            </a:r>
          </a:p>
          <a:p>
            <a:pPr algn="ctr">
              <a:lnSpc>
                <a:spcPts val="11864"/>
              </a:lnSpc>
            </a:pPr>
            <a:r>
              <a:rPr lang="en-US" sz="8474" dirty="0" err="1">
                <a:solidFill>
                  <a:srgbClr val="FFFFFF"/>
                </a:solidFill>
                <a:latin typeface="Bosk"/>
              </a:rPr>
              <a:t>Разом</a:t>
            </a:r>
            <a:r>
              <a:rPr lang="en-US" sz="8474" dirty="0">
                <a:solidFill>
                  <a:srgbClr val="FFFFFF"/>
                </a:solidFill>
                <a:latin typeface="Bosk"/>
              </a:rPr>
              <a:t> </a:t>
            </a:r>
            <a:r>
              <a:rPr lang="en-US" sz="8474" dirty="0" err="1">
                <a:solidFill>
                  <a:srgbClr val="FFFFFF"/>
                </a:solidFill>
                <a:latin typeface="Bosk"/>
              </a:rPr>
              <a:t>заради</a:t>
            </a:r>
            <a:r>
              <a:rPr lang="en-US" sz="8474" dirty="0">
                <a:solidFill>
                  <a:srgbClr val="FFFFFF"/>
                </a:solidFill>
                <a:latin typeface="Bosk"/>
              </a:rPr>
              <a:t> </a:t>
            </a:r>
            <a:r>
              <a:rPr lang="en-US" sz="8474" dirty="0" err="1">
                <a:solidFill>
                  <a:srgbClr val="FFFFFF"/>
                </a:solidFill>
                <a:latin typeface="Bosk"/>
              </a:rPr>
              <a:t>миру</a:t>
            </a:r>
            <a:r>
              <a:rPr lang="en-US" sz="8474" dirty="0">
                <a:solidFill>
                  <a:srgbClr val="FFFFFF"/>
                </a:solidFill>
                <a:latin typeface="Bosk"/>
              </a:rPr>
              <a:t>: </a:t>
            </a:r>
            <a:r>
              <a:rPr lang="en-US" sz="8474" dirty="0" err="1">
                <a:solidFill>
                  <a:srgbClr val="FFFFFF"/>
                </a:solidFill>
                <a:latin typeface="Bosk"/>
              </a:rPr>
              <a:t>повага</a:t>
            </a:r>
            <a:r>
              <a:rPr lang="en-US" sz="8474" dirty="0">
                <a:solidFill>
                  <a:srgbClr val="FFFFFF"/>
                </a:solidFill>
                <a:latin typeface="Bosk"/>
              </a:rPr>
              <a:t>, </a:t>
            </a:r>
            <a:r>
              <a:rPr lang="en-US" sz="8474" dirty="0" err="1">
                <a:solidFill>
                  <a:srgbClr val="FFFFFF"/>
                </a:solidFill>
                <a:latin typeface="Bosk"/>
              </a:rPr>
              <a:t>безпека</a:t>
            </a:r>
            <a:r>
              <a:rPr lang="en-US" sz="8474" dirty="0">
                <a:solidFill>
                  <a:srgbClr val="FFFFFF"/>
                </a:solidFill>
                <a:latin typeface="Bosk"/>
              </a:rPr>
              <a:t> </a:t>
            </a:r>
            <a:r>
              <a:rPr lang="en-US" sz="8474" dirty="0" err="1">
                <a:solidFill>
                  <a:srgbClr val="FFFFFF"/>
                </a:solidFill>
                <a:latin typeface="Bosk"/>
              </a:rPr>
              <a:t>та</a:t>
            </a:r>
            <a:r>
              <a:rPr lang="en-US" sz="8474" dirty="0">
                <a:solidFill>
                  <a:srgbClr val="FFFFFF"/>
                </a:solidFill>
                <a:latin typeface="Bosk"/>
              </a:rPr>
              <a:t> </a:t>
            </a:r>
            <a:r>
              <a:rPr lang="en-US" sz="8474" dirty="0" err="1">
                <a:solidFill>
                  <a:srgbClr val="FFFFFF"/>
                </a:solidFill>
                <a:latin typeface="Bosk"/>
              </a:rPr>
              <a:t>гідність</a:t>
            </a:r>
            <a:r>
              <a:rPr lang="en-US" sz="8474" dirty="0">
                <a:solidFill>
                  <a:srgbClr val="FFFFFF"/>
                </a:solidFill>
                <a:latin typeface="Bosk"/>
              </a:rPr>
              <a:t> </a:t>
            </a:r>
            <a:r>
              <a:rPr lang="en-US" sz="8474" dirty="0" err="1">
                <a:solidFill>
                  <a:srgbClr val="FFFFFF"/>
                </a:solidFill>
                <a:latin typeface="Bosk"/>
              </a:rPr>
              <a:t>для</a:t>
            </a:r>
            <a:r>
              <a:rPr lang="en-US" sz="8474" dirty="0">
                <a:solidFill>
                  <a:srgbClr val="FFFFFF"/>
                </a:solidFill>
                <a:latin typeface="Bosk"/>
              </a:rPr>
              <a:t> </a:t>
            </a:r>
            <a:r>
              <a:rPr lang="en-US" sz="8474" dirty="0" err="1">
                <a:solidFill>
                  <a:srgbClr val="FFFFFF"/>
                </a:solidFill>
                <a:latin typeface="Bosk"/>
              </a:rPr>
              <a:t>всіх</a:t>
            </a:r>
            <a:endParaRPr lang="en-US" sz="8474" dirty="0">
              <a:solidFill>
                <a:srgbClr val="FFFFFF"/>
              </a:solidFill>
              <a:latin typeface="Bosk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4158182" y="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4129818" y="0"/>
                </a:moveTo>
                <a:lnTo>
                  <a:pt x="0" y="0"/>
                </a:lnTo>
                <a:lnTo>
                  <a:pt x="0" y="4114800"/>
                </a:lnTo>
                <a:lnTo>
                  <a:pt x="4129818" y="4114800"/>
                </a:lnTo>
                <a:lnTo>
                  <a:pt x="412981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781076-16D3-4AD7-A315-E96D3A7265F8}"/>
              </a:ext>
            </a:extLst>
          </p:cNvPr>
          <p:cNvSpPr txBox="1"/>
          <p:nvPr/>
        </p:nvSpPr>
        <p:spPr>
          <a:xfrm>
            <a:off x="9448800" y="7429500"/>
            <a:ext cx="69297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Підготувала вчитель 7-Б класу </a:t>
            </a:r>
          </a:p>
          <a:p>
            <a:r>
              <a:rPr lang="uk-UA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Красницька</a:t>
            </a:r>
            <a:r>
              <a:rPr lang="uk-U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О.І.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9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99961" y="-428819"/>
            <a:ext cx="11144639" cy="11144639"/>
          </a:xfrm>
          <a:custGeom>
            <a:avLst/>
            <a:gdLst/>
            <a:ahLst/>
            <a:cxnLst/>
            <a:rect l="l" t="t" r="r" b="b"/>
            <a:pathLst>
              <a:path w="11144639" h="11144639">
                <a:moveTo>
                  <a:pt x="0" y="0"/>
                </a:moveTo>
                <a:lnTo>
                  <a:pt x="11144639" y="0"/>
                </a:lnTo>
                <a:lnTo>
                  <a:pt x="11144639" y="11144638"/>
                </a:lnTo>
                <a:lnTo>
                  <a:pt x="0" y="1114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0" y="0"/>
                </a:moveTo>
                <a:lnTo>
                  <a:pt x="4129818" y="0"/>
                </a:lnTo>
                <a:lnTo>
                  <a:pt x="4129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444678" y="-428819"/>
            <a:ext cx="11144639" cy="11144639"/>
          </a:xfrm>
          <a:custGeom>
            <a:avLst/>
            <a:gdLst/>
            <a:ahLst/>
            <a:cxnLst/>
            <a:rect l="l" t="t" r="r" b="b"/>
            <a:pathLst>
              <a:path w="11144639" h="11144639">
                <a:moveTo>
                  <a:pt x="0" y="0"/>
                </a:moveTo>
                <a:lnTo>
                  <a:pt x="11144639" y="0"/>
                </a:lnTo>
                <a:lnTo>
                  <a:pt x="11144639" y="11144638"/>
                </a:lnTo>
                <a:lnTo>
                  <a:pt x="0" y="1114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58182" y="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4129818" y="0"/>
                </a:moveTo>
                <a:lnTo>
                  <a:pt x="0" y="0"/>
                </a:lnTo>
                <a:lnTo>
                  <a:pt x="0" y="4114800"/>
                </a:lnTo>
                <a:lnTo>
                  <a:pt x="4129818" y="4114800"/>
                </a:lnTo>
                <a:lnTo>
                  <a:pt x="41298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845485" y="887919"/>
            <a:ext cx="8416593" cy="7154104"/>
          </a:xfrm>
          <a:custGeom>
            <a:avLst/>
            <a:gdLst/>
            <a:ahLst/>
            <a:cxnLst/>
            <a:rect l="l" t="t" r="r" b="b"/>
            <a:pathLst>
              <a:path w="8416593" h="7154104">
                <a:moveTo>
                  <a:pt x="0" y="0"/>
                </a:moveTo>
                <a:lnTo>
                  <a:pt x="8416592" y="0"/>
                </a:lnTo>
                <a:lnTo>
                  <a:pt x="8416592" y="7154104"/>
                </a:lnTo>
                <a:lnTo>
                  <a:pt x="0" y="71541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4114800"/>
            <a:ext cx="5756344" cy="6664364"/>
          </a:xfrm>
          <a:custGeom>
            <a:avLst/>
            <a:gdLst/>
            <a:ahLst/>
            <a:cxnLst/>
            <a:rect l="l" t="t" r="r" b="b"/>
            <a:pathLst>
              <a:path w="5756344" h="6664364">
                <a:moveTo>
                  <a:pt x="0" y="0"/>
                </a:moveTo>
                <a:lnTo>
                  <a:pt x="5756344" y="0"/>
                </a:lnTo>
                <a:lnTo>
                  <a:pt x="5756344" y="6664364"/>
                </a:lnTo>
                <a:lnTo>
                  <a:pt x="0" y="6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63371" y="5494731"/>
            <a:ext cx="3270083" cy="3488089"/>
          </a:xfrm>
          <a:custGeom>
            <a:avLst/>
            <a:gdLst/>
            <a:ahLst/>
            <a:cxnLst/>
            <a:rect l="l" t="t" r="r" b="b"/>
            <a:pathLst>
              <a:path w="3270083" h="3488089">
                <a:moveTo>
                  <a:pt x="0" y="0"/>
                </a:moveTo>
                <a:lnTo>
                  <a:pt x="3270083" y="0"/>
                </a:lnTo>
                <a:lnTo>
                  <a:pt x="3270083" y="3488089"/>
                </a:lnTo>
                <a:lnTo>
                  <a:pt x="0" y="34880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994631" y="3159623"/>
            <a:ext cx="6298739" cy="1633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Bosk"/>
              </a:rPr>
              <a:t>Як ви гадаєте, чи всі діти на Землі живуть добре?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99961" y="-428819"/>
            <a:ext cx="11144639" cy="11144639"/>
          </a:xfrm>
          <a:custGeom>
            <a:avLst/>
            <a:gdLst/>
            <a:ahLst/>
            <a:cxnLst/>
            <a:rect l="l" t="t" r="r" b="b"/>
            <a:pathLst>
              <a:path w="11144639" h="11144639">
                <a:moveTo>
                  <a:pt x="0" y="0"/>
                </a:moveTo>
                <a:lnTo>
                  <a:pt x="11144639" y="0"/>
                </a:lnTo>
                <a:lnTo>
                  <a:pt x="11144639" y="11144638"/>
                </a:lnTo>
                <a:lnTo>
                  <a:pt x="0" y="1114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0" y="0"/>
                </a:moveTo>
                <a:lnTo>
                  <a:pt x="4129818" y="0"/>
                </a:lnTo>
                <a:lnTo>
                  <a:pt x="4129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444678" y="-428819"/>
            <a:ext cx="11144639" cy="11144639"/>
          </a:xfrm>
          <a:custGeom>
            <a:avLst/>
            <a:gdLst/>
            <a:ahLst/>
            <a:cxnLst/>
            <a:rect l="l" t="t" r="r" b="b"/>
            <a:pathLst>
              <a:path w="11144639" h="11144639">
                <a:moveTo>
                  <a:pt x="0" y="0"/>
                </a:moveTo>
                <a:lnTo>
                  <a:pt x="11144639" y="0"/>
                </a:lnTo>
                <a:lnTo>
                  <a:pt x="11144639" y="11144638"/>
                </a:lnTo>
                <a:lnTo>
                  <a:pt x="0" y="1114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58182" y="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4129818" y="0"/>
                </a:moveTo>
                <a:lnTo>
                  <a:pt x="0" y="0"/>
                </a:lnTo>
                <a:lnTo>
                  <a:pt x="0" y="4114800"/>
                </a:lnTo>
                <a:lnTo>
                  <a:pt x="4129818" y="4114800"/>
                </a:lnTo>
                <a:lnTo>
                  <a:pt x="41298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321730" y="686808"/>
            <a:ext cx="7315200" cy="1088325"/>
          </a:xfrm>
          <a:custGeom>
            <a:avLst/>
            <a:gdLst/>
            <a:ahLst/>
            <a:cxnLst/>
            <a:rect l="l" t="t" r="r" b="b"/>
            <a:pathLst>
              <a:path w="7315200" h="1088325">
                <a:moveTo>
                  <a:pt x="0" y="0"/>
                </a:moveTo>
                <a:lnTo>
                  <a:pt x="7315200" y="0"/>
                </a:lnTo>
                <a:lnTo>
                  <a:pt x="7315200" y="1088325"/>
                </a:lnTo>
                <a:lnTo>
                  <a:pt x="0" y="10883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211825" y="3791900"/>
            <a:ext cx="6613785" cy="5811863"/>
          </a:xfrm>
          <a:custGeom>
            <a:avLst/>
            <a:gdLst/>
            <a:ahLst/>
            <a:cxnLst/>
            <a:rect l="l" t="t" r="r" b="b"/>
            <a:pathLst>
              <a:path w="6613785" h="5811863">
                <a:moveTo>
                  <a:pt x="0" y="0"/>
                </a:moveTo>
                <a:lnTo>
                  <a:pt x="6613784" y="0"/>
                </a:lnTo>
                <a:lnTo>
                  <a:pt x="6613784" y="5811863"/>
                </a:lnTo>
                <a:lnTo>
                  <a:pt x="0" y="58118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8177771"/>
            <a:ext cx="2993910" cy="2161058"/>
          </a:xfrm>
          <a:custGeom>
            <a:avLst/>
            <a:gdLst/>
            <a:ahLst/>
            <a:cxnLst/>
            <a:rect l="l" t="t" r="r" b="b"/>
            <a:pathLst>
              <a:path w="2993910" h="2161058">
                <a:moveTo>
                  <a:pt x="0" y="0"/>
                </a:moveTo>
                <a:lnTo>
                  <a:pt x="2993910" y="0"/>
                </a:lnTo>
                <a:lnTo>
                  <a:pt x="2993910" y="2161058"/>
                </a:lnTo>
                <a:lnTo>
                  <a:pt x="0" y="21610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48747" y="4431273"/>
            <a:ext cx="10442833" cy="3015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9"/>
              </a:lnSpc>
            </a:pPr>
            <a:r>
              <a:rPr lang="en-US" sz="4264">
                <a:solidFill>
                  <a:srgbClr val="3F4273"/>
                </a:solidFill>
                <a:latin typeface="Bosk"/>
              </a:rPr>
              <a:t>Після кожного широкомаштабного конфлікту виток еволюції починається на порядок нижче від попереднього. Ця дата нагадує про цінності миру і про те, якою жахливою річчю є війна.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43954" y="-428819"/>
            <a:ext cx="11144639" cy="11144639"/>
          </a:xfrm>
          <a:custGeom>
            <a:avLst/>
            <a:gdLst/>
            <a:ahLst/>
            <a:cxnLst/>
            <a:rect l="l" t="t" r="r" b="b"/>
            <a:pathLst>
              <a:path w="11144639" h="11144639">
                <a:moveTo>
                  <a:pt x="0" y="0"/>
                </a:moveTo>
                <a:lnTo>
                  <a:pt x="11144639" y="0"/>
                </a:lnTo>
                <a:lnTo>
                  <a:pt x="11144639" y="11144638"/>
                </a:lnTo>
                <a:lnTo>
                  <a:pt x="0" y="1114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99961" y="-428819"/>
            <a:ext cx="11144639" cy="11144639"/>
          </a:xfrm>
          <a:custGeom>
            <a:avLst/>
            <a:gdLst/>
            <a:ahLst/>
            <a:cxnLst/>
            <a:rect l="l" t="t" r="r" b="b"/>
            <a:pathLst>
              <a:path w="11144639" h="11144639">
                <a:moveTo>
                  <a:pt x="0" y="0"/>
                </a:moveTo>
                <a:lnTo>
                  <a:pt x="11144639" y="0"/>
                </a:lnTo>
                <a:lnTo>
                  <a:pt x="11144639" y="11144638"/>
                </a:lnTo>
                <a:lnTo>
                  <a:pt x="0" y="1114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0" y="0"/>
                </a:moveTo>
                <a:lnTo>
                  <a:pt x="4129818" y="0"/>
                </a:lnTo>
                <a:lnTo>
                  <a:pt x="4129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58182" y="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4129818" y="0"/>
                </a:moveTo>
                <a:lnTo>
                  <a:pt x="0" y="0"/>
                </a:lnTo>
                <a:lnTo>
                  <a:pt x="0" y="4114800"/>
                </a:lnTo>
                <a:lnTo>
                  <a:pt x="4129818" y="4114800"/>
                </a:lnTo>
                <a:lnTo>
                  <a:pt x="41298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60593" y="3591680"/>
            <a:ext cx="8183407" cy="6143160"/>
          </a:xfrm>
          <a:custGeom>
            <a:avLst/>
            <a:gdLst/>
            <a:ahLst/>
            <a:cxnLst/>
            <a:rect l="l" t="t" r="r" b="b"/>
            <a:pathLst>
              <a:path w="8183407" h="6143160">
                <a:moveTo>
                  <a:pt x="0" y="0"/>
                </a:moveTo>
                <a:lnTo>
                  <a:pt x="8183407" y="0"/>
                </a:lnTo>
                <a:lnTo>
                  <a:pt x="8183407" y="6143160"/>
                </a:lnTo>
                <a:lnTo>
                  <a:pt x="0" y="61431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731197" y="3591680"/>
            <a:ext cx="7683559" cy="6143160"/>
          </a:xfrm>
          <a:custGeom>
            <a:avLst/>
            <a:gdLst/>
            <a:ahLst/>
            <a:cxnLst/>
            <a:rect l="l" t="t" r="r" b="b"/>
            <a:pathLst>
              <a:path w="7683559" h="6143160">
                <a:moveTo>
                  <a:pt x="0" y="0"/>
                </a:moveTo>
                <a:lnTo>
                  <a:pt x="7683559" y="0"/>
                </a:lnTo>
                <a:lnTo>
                  <a:pt x="7683559" y="6143160"/>
                </a:lnTo>
                <a:lnTo>
                  <a:pt x="0" y="61431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427" r="-242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064909" y="1219836"/>
            <a:ext cx="13313262" cy="2174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4"/>
              </a:lnSpc>
            </a:pPr>
            <a:r>
              <a:rPr lang="en-US" sz="4117">
                <a:solidFill>
                  <a:srgbClr val="000000"/>
                </a:solidFill>
                <a:latin typeface="Bosk"/>
              </a:rPr>
              <a:t>Церемонія свята починається рівно о </a:t>
            </a:r>
            <a:r>
              <a:rPr lang="en-US" sz="4117">
                <a:solidFill>
                  <a:srgbClr val="FF3131"/>
                </a:solidFill>
                <a:latin typeface="Bosk"/>
              </a:rPr>
              <a:t>10 годині </a:t>
            </a:r>
            <a:r>
              <a:rPr lang="en-US" sz="4117">
                <a:solidFill>
                  <a:srgbClr val="000000"/>
                </a:solidFill>
                <a:latin typeface="Bosk"/>
              </a:rPr>
              <a:t>біля </a:t>
            </a:r>
            <a:r>
              <a:rPr lang="en-US" sz="4117">
                <a:solidFill>
                  <a:srgbClr val="FF3131"/>
                </a:solidFill>
                <a:latin typeface="Bosk"/>
              </a:rPr>
              <a:t>Дзвону миру, </a:t>
            </a:r>
            <a:r>
              <a:rPr lang="en-US" sz="4117">
                <a:solidFill>
                  <a:srgbClr val="000000"/>
                </a:solidFill>
                <a:latin typeface="Bosk"/>
              </a:rPr>
              <a:t>який подарувала ООН Японія в 1954. </a:t>
            </a:r>
          </a:p>
          <a:p>
            <a:pPr algn="ctr">
              <a:lnSpc>
                <a:spcPts val="5764"/>
              </a:lnSpc>
              <a:spcBef>
                <a:spcPct val="0"/>
              </a:spcBef>
            </a:pPr>
            <a:endParaRPr lang="en-US" sz="4117">
              <a:solidFill>
                <a:srgbClr val="000000"/>
              </a:solidFill>
              <a:latin typeface="Bos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43954" y="-428819"/>
            <a:ext cx="11144639" cy="11144639"/>
          </a:xfrm>
          <a:custGeom>
            <a:avLst/>
            <a:gdLst/>
            <a:ahLst/>
            <a:cxnLst/>
            <a:rect l="l" t="t" r="r" b="b"/>
            <a:pathLst>
              <a:path w="11144639" h="11144639">
                <a:moveTo>
                  <a:pt x="0" y="0"/>
                </a:moveTo>
                <a:lnTo>
                  <a:pt x="11144639" y="0"/>
                </a:lnTo>
                <a:lnTo>
                  <a:pt x="11144639" y="11144638"/>
                </a:lnTo>
                <a:lnTo>
                  <a:pt x="0" y="1114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99961" y="-428819"/>
            <a:ext cx="11144639" cy="11144639"/>
          </a:xfrm>
          <a:custGeom>
            <a:avLst/>
            <a:gdLst/>
            <a:ahLst/>
            <a:cxnLst/>
            <a:rect l="l" t="t" r="r" b="b"/>
            <a:pathLst>
              <a:path w="11144639" h="11144639">
                <a:moveTo>
                  <a:pt x="0" y="0"/>
                </a:moveTo>
                <a:lnTo>
                  <a:pt x="11144639" y="0"/>
                </a:lnTo>
                <a:lnTo>
                  <a:pt x="11144639" y="11144638"/>
                </a:lnTo>
                <a:lnTo>
                  <a:pt x="0" y="1114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0" y="0"/>
                </a:moveTo>
                <a:lnTo>
                  <a:pt x="4129818" y="0"/>
                </a:lnTo>
                <a:lnTo>
                  <a:pt x="4129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58182" y="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4129818" y="0"/>
                </a:moveTo>
                <a:lnTo>
                  <a:pt x="0" y="0"/>
                </a:lnTo>
                <a:lnTo>
                  <a:pt x="0" y="4114800"/>
                </a:lnTo>
                <a:lnTo>
                  <a:pt x="4129818" y="4114800"/>
                </a:lnTo>
                <a:lnTo>
                  <a:pt x="41298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3798252"/>
            <a:ext cx="11205691" cy="6112195"/>
          </a:xfrm>
          <a:custGeom>
            <a:avLst/>
            <a:gdLst/>
            <a:ahLst/>
            <a:cxnLst/>
            <a:rect l="l" t="t" r="r" b="b"/>
            <a:pathLst>
              <a:path w="11205691" h="6112195">
                <a:moveTo>
                  <a:pt x="0" y="0"/>
                </a:moveTo>
                <a:lnTo>
                  <a:pt x="11205691" y="0"/>
                </a:lnTo>
                <a:lnTo>
                  <a:pt x="11205691" y="6112196"/>
                </a:lnTo>
                <a:lnTo>
                  <a:pt x="0" y="61121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99129" y="5583256"/>
            <a:ext cx="4072969" cy="4327192"/>
          </a:xfrm>
          <a:custGeom>
            <a:avLst/>
            <a:gdLst/>
            <a:ahLst/>
            <a:cxnLst/>
            <a:rect l="l" t="t" r="r" b="b"/>
            <a:pathLst>
              <a:path w="4072969" h="4327192">
                <a:moveTo>
                  <a:pt x="0" y="0"/>
                </a:moveTo>
                <a:lnTo>
                  <a:pt x="4072969" y="0"/>
                </a:lnTo>
                <a:lnTo>
                  <a:pt x="4072969" y="4327192"/>
                </a:lnTo>
                <a:lnTo>
                  <a:pt x="0" y="43271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91957" y="4114800"/>
            <a:ext cx="1686214" cy="2448223"/>
          </a:xfrm>
          <a:custGeom>
            <a:avLst/>
            <a:gdLst/>
            <a:ahLst/>
            <a:cxnLst/>
            <a:rect l="l" t="t" r="r" b="b"/>
            <a:pathLst>
              <a:path w="1686214" h="2448223">
                <a:moveTo>
                  <a:pt x="0" y="0"/>
                </a:moveTo>
                <a:lnTo>
                  <a:pt x="1686214" y="0"/>
                </a:lnTo>
                <a:lnTo>
                  <a:pt x="1686214" y="2448223"/>
                </a:lnTo>
                <a:lnTo>
                  <a:pt x="0" y="24482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064909" y="942975"/>
            <a:ext cx="13313262" cy="2152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4"/>
              </a:lnSpc>
              <a:spcBef>
                <a:spcPct val="0"/>
              </a:spcBef>
            </a:pPr>
            <a:r>
              <a:rPr lang="en-US" sz="4117">
                <a:solidFill>
                  <a:srgbClr val="FF3131"/>
                </a:solidFill>
                <a:latin typeface="Bosk"/>
              </a:rPr>
              <a:t>Дзвін миру </a:t>
            </a:r>
            <a:r>
              <a:rPr lang="en-US" sz="4117">
                <a:solidFill>
                  <a:srgbClr val="000000"/>
                </a:solidFill>
                <a:latin typeface="Bosk"/>
              </a:rPr>
              <a:t>встановлений у Нью-Йорку. Його відлили, використавши монетки, зібрані дітьми з 60 країн світу, а також різні нагороди: медалі, ордени.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9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99961" y="-428819"/>
            <a:ext cx="11144639" cy="11144639"/>
          </a:xfrm>
          <a:custGeom>
            <a:avLst/>
            <a:gdLst/>
            <a:ahLst/>
            <a:cxnLst/>
            <a:rect l="l" t="t" r="r" b="b"/>
            <a:pathLst>
              <a:path w="11144639" h="11144639">
                <a:moveTo>
                  <a:pt x="0" y="0"/>
                </a:moveTo>
                <a:lnTo>
                  <a:pt x="11144639" y="0"/>
                </a:lnTo>
                <a:lnTo>
                  <a:pt x="11144639" y="11144638"/>
                </a:lnTo>
                <a:lnTo>
                  <a:pt x="0" y="1114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0" y="0"/>
                </a:moveTo>
                <a:lnTo>
                  <a:pt x="4129818" y="0"/>
                </a:lnTo>
                <a:lnTo>
                  <a:pt x="4129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444678" y="-428819"/>
            <a:ext cx="11144639" cy="11144639"/>
          </a:xfrm>
          <a:custGeom>
            <a:avLst/>
            <a:gdLst/>
            <a:ahLst/>
            <a:cxnLst/>
            <a:rect l="l" t="t" r="r" b="b"/>
            <a:pathLst>
              <a:path w="11144639" h="11144639">
                <a:moveTo>
                  <a:pt x="0" y="0"/>
                </a:moveTo>
                <a:lnTo>
                  <a:pt x="11144639" y="0"/>
                </a:lnTo>
                <a:lnTo>
                  <a:pt x="11144639" y="11144638"/>
                </a:lnTo>
                <a:lnTo>
                  <a:pt x="0" y="1114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58182" y="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4129818" y="0"/>
                </a:moveTo>
                <a:lnTo>
                  <a:pt x="0" y="0"/>
                </a:lnTo>
                <a:lnTo>
                  <a:pt x="0" y="4114800"/>
                </a:lnTo>
                <a:lnTo>
                  <a:pt x="4129818" y="4114800"/>
                </a:lnTo>
                <a:lnTo>
                  <a:pt x="41298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912" y="4992159"/>
            <a:ext cx="5756344" cy="6664364"/>
          </a:xfrm>
          <a:custGeom>
            <a:avLst/>
            <a:gdLst/>
            <a:ahLst/>
            <a:cxnLst/>
            <a:rect l="l" t="t" r="r" b="b"/>
            <a:pathLst>
              <a:path w="5756344" h="6664364">
                <a:moveTo>
                  <a:pt x="0" y="0"/>
                </a:moveTo>
                <a:lnTo>
                  <a:pt x="5756345" y="0"/>
                </a:lnTo>
                <a:lnTo>
                  <a:pt x="5756345" y="6664364"/>
                </a:lnTo>
                <a:lnTo>
                  <a:pt x="0" y="6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78391" y="300296"/>
            <a:ext cx="6730637" cy="5721042"/>
          </a:xfrm>
          <a:custGeom>
            <a:avLst/>
            <a:gdLst/>
            <a:ahLst/>
            <a:cxnLst/>
            <a:rect l="l" t="t" r="r" b="b"/>
            <a:pathLst>
              <a:path w="6730637" h="5721042">
                <a:moveTo>
                  <a:pt x="0" y="0"/>
                </a:moveTo>
                <a:lnTo>
                  <a:pt x="6730638" y="0"/>
                </a:lnTo>
                <a:lnTo>
                  <a:pt x="6730638" y="5721042"/>
                </a:lnTo>
                <a:lnTo>
                  <a:pt x="0" y="57210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241393" y="1808612"/>
            <a:ext cx="5004634" cy="1633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Bosk"/>
              </a:rPr>
              <a:t>Такий напис зроблено на </a:t>
            </a:r>
            <a:r>
              <a:rPr lang="en-US" sz="4699">
                <a:solidFill>
                  <a:srgbClr val="FF3131"/>
                </a:solidFill>
                <a:latin typeface="Bosk"/>
              </a:rPr>
              <a:t>Дзвоні Миру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43710" y="5358241"/>
            <a:ext cx="9953090" cy="2966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64"/>
              </a:lnSpc>
              <a:spcBef>
                <a:spcPct val="0"/>
              </a:spcBef>
            </a:pPr>
            <a:r>
              <a:rPr lang="en-US" sz="8474">
                <a:solidFill>
                  <a:srgbClr val="FF3131"/>
                </a:solidFill>
                <a:latin typeface="Bosk"/>
              </a:rPr>
              <a:t>Хай живе загальний мир у всьому світі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99961" y="-428819"/>
            <a:ext cx="11144639" cy="11144639"/>
          </a:xfrm>
          <a:custGeom>
            <a:avLst/>
            <a:gdLst/>
            <a:ahLst/>
            <a:cxnLst/>
            <a:rect l="l" t="t" r="r" b="b"/>
            <a:pathLst>
              <a:path w="11144639" h="11144639">
                <a:moveTo>
                  <a:pt x="0" y="0"/>
                </a:moveTo>
                <a:lnTo>
                  <a:pt x="11144639" y="0"/>
                </a:lnTo>
                <a:lnTo>
                  <a:pt x="11144639" y="11144638"/>
                </a:lnTo>
                <a:lnTo>
                  <a:pt x="0" y="1114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0" y="0"/>
                </a:moveTo>
                <a:lnTo>
                  <a:pt x="4129818" y="0"/>
                </a:lnTo>
                <a:lnTo>
                  <a:pt x="4129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444678" y="-428819"/>
            <a:ext cx="11144639" cy="11144639"/>
          </a:xfrm>
          <a:custGeom>
            <a:avLst/>
            <a:gdLst/>
            <a:ahLst/>
            <a:cxnLst/>
            <a:rect l="l" t="t" r="r" b="b"/>
            <a:pathLst>
              <a:path w="11144639" h="11144639">
                <a:moveTo>
                  <a:pt x="0" y="0"/>
                </a:moveTo>
                <a:lnTo>
                  <a:pt x="11144639" y="0"/>
                </a:lnTo>
                <a:lnTo>
                  <a:pt x="11144639" y="11144638"/>
                </a:lnTo>
                <a:lnTo>
                  <a:pt x="0" y="1114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58182" y="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4129818" y="0"/>
                </a:moveTo>
                <a:lnTo>
                  <a:pt x="0" y="0"/>
                </a:lnTo>
                <a:lnTo>
                  <a:pt x="0" y="4114800"/>
                </a:lnTo>
                <a:lnTo>
                  <a:pt x="4129818" y="4114800"/>
                </a:lnTo>
                <a:lnTo>
                  <a:pt x="41298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749188" y="3156296"/>
            <a:ext cx="8801711" cy="8229600"/>
          </a:xfrm>
          <a:custGeom>
            <a:avLst/>
            <a:gdLst/>
            <a:ahLst/>
            <a:cxnLst/>
            <a:rect l="l" t="t" r="r" b="b"/>
            <a:pathLst>
              <a:path w="8801711" h="8229600">
                <a:moveTo>
                  <a:pt x="0" y="0"/>
                </a:moveTo>
                <a:lnTo>
                  <a:pt x="8801712" y="0"/>
                </a:lnTo>
                <a:lnTo>
                  <a:pt x="88017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4377870"/>
            <a:ext cx="7021189" cy="5599398"/>
          </a:xfrm>
          <a:custGeom>
            <a:avLst/>
            <a:gdLst/>
            <a:ahLst/>
            <a:cxnLst/>
            <a:rect l="l" t="t" r="r" b="b"/>
            <a:pathLst>
              <a:path w="7021189" h="5599398">
                <a:moveTo>
                  <a:pt x="0" y="0"/>
                </a:moveTo>
                <a:lnTo>
                  <a:pt x="7021189" y="0"/>
                </a:lnTo>
                <a:lnTo>
                  <a:pt x="7021189" y="5599398"/>
                </a:lnTo>
                <a:lnTo>
                  <a:pt x="0" y="55993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50050" y="1171572"/>
            <a:ext cx="11055714" cy="2244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69"/>
              </a:lnSpc>
            </a:pPr>
            <a:r>
              <a:rPr lang="en-US" sz="4264">
                <a:solidFill>
                  <a:srgbClr val="3F4273"/>
                </a:solidFill>
                <a:latin typeface="Bosk"/>
              </a:rPr>
              <a:t>Білий голуб миру - один з найбільш впізнаваних символів миру. Малюнок намалював знаменитий художник Пабло </a:t>
            </a:r>
            <a:r>
              <a:rPr lang="en-US" sz="4264">
                <a:solidFill>
                  <a:srgbClr val="FF3131"/>
                </a:solidFill>
                <a:latin typeface="Bosk"/>
              </a:rPr>
              <a:t>Пікассо в 1949 році.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99961" y="-428819"/>
            <a:ext cx="11144639" cy="11144639"/>
          </a:xfrm>
          <a:custGeom>
            <a:avLst/>
            <a:gdLst/>
            <a:ahLst/>
            <a:cxnLst/>
            <a:rect l="l" t="t" r="r" b="b"/>
            <a:pathLst>
              <a:path w="11144639" h="11144639">
                <a:moveTo>
                  <a:pt x="0" y="0"/>
                </a:moveTo>
                <a:lnTo>
                  <a:pt x="11144639" y="0"/>
                </a:lnTo>
                <a:lnTo>
                  <a:pt x="11144639" y="11144638"/>
                </a:lnTo>
                <a:lnTo>
                  <a:pt x="0" y="1114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0" y="0"/>
                </a:moveTo>
                <a:lnTo>
                  <a:pt x="4129818" y="0"/>
                </a:lnTo>
                <a:lnTo>
                  <a:pt x="4129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444678" y="-428819"/>
            <a:ext cx="11144639" cy="11144639"/>
          </a:xfrm>
          <a:custGeom>
            <a:avLst/>
            <a:gdLst/>
            <a:ahLst/>
            <a:cxnLst/>
            <a:rect l="l" t="t" r="r" b="b"/>
            <a:pathLst>
              <a:path w="11144639" h="11144639">
                <a:moveTo>
                  <a:pt x="0" y="0"/>
                </a:moveTo>
                <a:lnTo>
                  <a:pt x="11144639" y="0"/>
                </a:lnTo>
                <a:lnTo>
                  <a:pt x="11144639" y="11144638"/>
                </a:lnTo>
                <a:lnTo>
                  <a:pt x="0" y="1114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58182" y="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4129818" y="0"/>
                </a:moveTo>
                <a:lnTo>
                  <a:pt x="0" y="0"/>
                </a:lnTo>
                <a:lnTo>
                  <a:pt x="0" y="4114800"/>
                </a:lnTo>
                <a:lnTo>
                  <a:pt x="4129818" y="4114800"/>
                </a:lnTo>
                <a:lnTo>
                  <a:pt x="41298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94736" y="4387855"/>
            <a:ext cx="2106753" cy="3883416"/>
          </a:xfrm>
          <a:custGeom>
            <a:avLst/>
            <a:gdLst/>
            <a:ahLst/>
            <a:cxnLst/>
            <a:rect l="l" t="t" r="r" b="b"/>
            <a:pathLst>
              <a:path w="2106753" h="3883416">
                <a:moveTo>
                  <a:pt x="0" y="0"/>
                </a:moveTo>
                <a:lnTo>
                  <a:pt x="2106753" y="0"/>
                </a:lnTo>
                <a:lnTo>
                  <a:pt x="2106753" y="3883416"/>
                </a:lnTo>
                <a:lnTo>
                  <a:pt x="0" y="38834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7631" y="5622777"/>
            <a:ext cx="8357188" cy="4512882"/>
          </a:xfrm>
          <a:custGeom>
            <a:avLst/>
            <a:gdLst/>
            <a:ahLst/>
            <a:cxnLst/>
            <a:rect l="l" t="t" r="r" b="b"/>
            <a:pathLst>
              <a:path w="8357188" h="4512882">
                <a:moveTo>
                  <a:pt x="0" y="0"/>
                </a:moveTo>
                <a:lnTo>
                  <a:pt x="8357189" y="0"/>
                </a:lnTo>
                <a:lnTo>
                  <a:pt x="8357189" y="4512882"/>
                </a:lnTo>
                <a:lnTo>
                  <a:pt x="0" y="45128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477396" y="3920416"/>
            <a:ext cx="7622067" cy="5792771"/>
          </a:xfrm>
          <a:custGeom>
            <a:avLst/>
            <a:gdLst/>
            <a:ahLst/>
            <a:cxnLst/>
            <a:rect l="l" t="t" r="r" b="b"/>
            <a:pathLst>
              <a:path w="7622067" h="5792771">
                <a:moveTo>
                  <a:pt x="0" y="0"/>
                </a:moveTo>
                <a:lnTo>
                  <a:pt x="7622067" y="0"/>
                </a:lnTo>
                <a:lnTo>
                  <a:pt x="7622067" y="5792772"/>
                </a:lnTo>
                <a:lnTo>
                  <a:pt x="0" y="57927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225736" y="1676054"/>
            <a:ext cx="12898168" cy="2244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69"/>
              </a:lnSpc>
            </a:pPr>
            <a:r>
              <a:rPr lang="en-US" sz="4264">
                <a:solidFill>
                  <a:srgbClr val="3F4273"/>
                </a:solidFill>
                <a:latin typeface="Bosk"/>
              </a:rPr>
              <a:t>Зображення виконано за мотивами біблійної легенди про те, що Господь в знак примирення після Великого Потопу надіслав в Ноїв ковчег голубку з гілочкою оливи.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14310582" y="15240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4129818" y="0"/>
                </a:moveTo>
                <a:lnTo>
                  <a:pt x="0" y="0"/>
                </a:lnTo>
                <a:lnTo>
                  <a:pt x="0" y="4114800"/>
                </a:lnTo>
                <a:lnTo>
                  <a:pt x="4129818" y="4114800"/>
                </a:lnTo>
                <a:lnTo>
                  <a:pt x="41298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99961" y="-428819"/>
            <a:ext cx="11144639" cy="11144639"/>
          </a:xfrm>
          <a:custGeom>
            <a:avLst/>
            <a:gdLst/>
            <a:ahLst/>
            <a:cxnLst/>
            <a:rect l="l" t="t" r="r" b="b"/>
            <a:pathLst>
              <a:path w="11144639" h="11144639">
                <a:moveTo>
                  <a:pt x="0" y="0"/>
                </a:moveTo>
                <a:lnTo>
                  <a:pt x="11144639" y="0"/>
                </a:lnTo>
                <a:lnTo>
                  <a:pt x="11144639" y="11144638"/>
                </a:lnTo>
                <a:lnTo>
                  <a:pt x="0" y="1114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158182" y="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4129818" y="0"/>
                </a:moveTo>
                <a:lnTo>
                  <a:pt x="0" y="0"/>
                </a:lnTo>
                <a:lnTo>
                  <a:pt x="0" y="4114800"/>
                </a:lnTo>
                <a:lnTo>
                  <a:pt x="4129818" y="4114800"/>
                </a:lnTo>
                <a:lnTo>
                  <a:pt x="41298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0" y="0"/>
                </a:moveTo>
                <a:lnTo>
                  <a:pt x="4129818" y="0"/>
                </a:lnTo>
                <a:lnTo>
                  <a:pt x="4129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444678" y="-428819"/>
            <a:ext cx="11144639" cy="11144639"/>
          </a:xfrm>
          <a:custGeom>
            <a:avLst/>
            <a:gdLst/>
            <a:ahLst/>
            <a:cxnLst/>
            <a:rect l="l" t="t" r="r" b="b"/>
            <a:pathLst>
              <a:path w="11144639" h="11144639">
                <a:moveTo>
                  <a:pt x="0" y="0"/>
                </a:moveTo>
                <a:lnTo>
                  <a:pt x="11144639" y="0"/>
                </a:lnTo>
                <a:lnTo>
                  <a:pt x="11144639" y="11144638"/>
                </a:lnTo>
                <a:lnTo>
                  <a:pt x="0" y="1114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038575" y="3700740"/>
            <a:ext cx="6620810" cy="3724206"/>
          </a:xfrm>
          <a:custGeom>
            <a:avLst/>
            <a:gdLst/>
            <a:ahLst/>
            <a:cxnLst/>
            <a:rect l="l" t="t" r="r" b="b"/>
            <a:pathLst>
              <a:path w="6620810" h="3724206">
                <a:moveTo>
                  <a:pt x="0" y="0"/>
                </a:moveTo>
                <a:lnTo>
                  <a:pt x="6620810" y="0"/>
                </a:lnTo>
                <a:lnTo>
                  <a:pt x="6620810" y="3724206"/>
                </a:lnTo>
                <a:lnTo>
                  <a:pt x="0" y="37242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660414" y="3751803"/>
            <a:ext cx="7357612" cy="3673142"/>
          </a:xfrm>
          <a:custGeom>
            <a:avLst/>
            <a:gdLst/>
            <a:ahLst/>
            <a:cxnLst/>
            <a:rect l="l" t="t" r="r" b="b"/>
            <a:pathLst>
              <a:path w="7357612" h="3673142">
                <a:moveTo>
                  <a:pt x="0" y="0"/>
                </a:moveTo>
                <a:lnTo>
                  <a:pt x="7357612" y="0"/>
                </a:lnTo>
                <a:lnTo>
                  <a:pt x="7357612" y="3673143"/>
                </a:lnTo>
                <a:lnTo>
                  <a:pt x="0" y="36731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0231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591324" y="1120051"/>
            <a:ext cx="12136123" cy="2256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5"/>
              </a:lnSpc>
            </a:pPr>
            <a:r>
              <a:rPr lang="en-US" sz="4297">
                <a:solidFill>
                  <a:srgbClr val="000000"/>
                </a:solidFill>
                <a:latin typeface="Bosk"/>
              </a:rPr>
              <a:t>Однією з невід’ємних акцій Дня миру, починаючи з 1986 року, є символічна </a:t>
            </a:r>
            <a:r>
              <a:rPr lang="en-US" sz="4297">
                <a:solidFill>
                  <a:srgbClr val="FF3131"/>
                </a:solidFill>
                <a:latin typeface="Bosk"/>
              </a:rPr>
              <a:t>Хода Миру</a:t>
            </a:r>
            <a:r>
              <a:rPr lang="en-US" sz="4297">
                <a:solidFill>
                  <a:srgbClr val="000000"/>
                </a:solidFill>
                <a:latin typeface="Bosk"/>
              </a:rPr>
              <a:t>, ініціатором якої став індійський філософ-миротворець Шрі Чінмой.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66323" y="7621608"/>
            <a:ext cx="17444144" cy="2390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Bosk"/>
              </a:rPr>
              <a:t>Тепер щороку в Міжнародний день миру люди в усьому світі беруть участь у Ході, висловлюючи, таким чином, власну відданість ідеям миру, солідаризуючись з іншими людьми на різних континентах і в інших країнах, і підтримуючи Організацію Об’єднаних Націй у її зусиллях, спрямованих на досягненні й встановленні миру.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99961" y="-428819"/>
            <a:ext cx="11144639" cy="11144639"/>
          </a:xfrm>
          <a:custGeom>
            <a:avLst/>
            <a:gdLst/>
            <a:ahLst/>
            <a:cxnLst/>
            <a:rect l="l" t="t" r="r" b="b"/>
            <a:pathLst>
              <a:path w="11144639" h="11144639">
                <a:moveTo>
                  <a:pt x="0" y="0"/>
                </a:moveTo>
                <a:lnTo>
                  <a:pt x="11144639" y="0"/>
                </a:lnTo>
                <a:lnTo>
                  <a:pt x="11144639" y="11144638"/>
                </a:lnTo>
                <a:lnTo>
                  <a:pt x="0" y="1114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444678" y="-428819"/>
            <a:ext cx="11144639" cy="11144639"/>
          </a:xfrm>
          <a:custGeom>
            <a:avLst/>
            <a:gdLst/>
            <a:ahLst/>
            <a:cxnLst/>
            <a:rect l="l" t="t" r="r" b="b"/>
            <a:pathLst>
              <a:path w="11144639" h="11144639">
                <a:moveTo>
                  <a:pt x="0" y="0"/>
                </a:moveTo>
                <a:lnTo>
                  <a:pt x="11144639" y="0"/>
                </a:lnTo>
                <a:lnTo>
                  <a:pt x="11144639" y="11144638"/>
                </a:lnTo>
                <a:lnTo>
                  <a:pt x="0" y="1114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17324" y="1550066"/>
            <a:ext cx="4514546" cy="6216243"/>
          </a:xfrm>
          <a:custGeom>
            <a:avLst/>
            <a:gdLst/>
            <a:ahLst/>
            <a:cxnLst/>
            <a:rect l="l" t="t" r="r" b="b"/>
            <a:pathLst>
              <a:path w="4514546" h="6216243">
                <a:moveTo>
                  <a:pt x="0" y="0"/>
                </a:moveTo>
                <a:lnTo>
                  <a:pt x="4514546" y="0"/>
                </a:lnTo>
                <a:lnTo>
                  <a:pt x="4514546" y="6216243"/>
                </a:lnTo>
                <a:lnTo>
                  <a:pt x="0" y="62162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6813" y="3086100"/>
            <a:ext cx="6175289" cy="4114800"/>
          </a:xfrm>
          <a:custGeom>
            <a:avLst/>
            <a:gdLst/>
            <a:ahLst/>
            <a:cxnLst/>
            <a:rect l="l" t="t" r="r" b="b"/>
            <a:pathLst>
              <a:path w="6175289" h="4114800">
                <a:moveTo>
                  <a:pt x="0" y="0"/>
                </a:moveTo>
                <a:lnTo>
                  <a:pt x="6175289" y="0"/>
                </a:lnTo>
                <a:lnTo>
                  <a:pt x="6175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247650" y="2920001"/>
            <a:ext cx="4687218" cy="4446998"/>
          </a:xfrm>
          <a:custGeom>
            <a:avLst/>
            <a:gdLst/>
            <a:ahLst/>
            <a:cxnLst/>
            <a:rect l="l" t="t" r="r" b="b"/>
            <a:pathLst>
              <a:path w="4687218" h="4446998">
                <a:moveTo>
                  <a:pt x="0" y="0"/>
                </a:moveTo>
                <a:lnTo>
                  <a:pt x="4687218" y="0"/>
                </a:lnTo>
                <a:lnTo>
                  <a:pt x="4687218" y="4446998"/>
                </a:lnTo>
                <a:lnTo>
                  <a:pt x="0" y="44469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26813" y="364459"/>
            <a:ext cx="18165075" cy="1185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72"/>
              </a:lnSpc>
              <a:spcBef>
                <a:spcPct val="0"/>
              </a:spcBef>
            </a:pPr>
            <a:r>
              <a:rPr lang="en-US" sz="6908">
                <a:solidFill>
                  <a:srgbClr val="3F4273"/>
                </a:solidFill>
                <a:latin typeface="Bosk"/>
              </a:rPr>
              <a:t>День Миру в Україні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50649" y="8177817"/>
            <a:ext cx="14681222" cy="1790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3F4273"/>
                </a:solidFill>
                <a:latin typeface="Bosk"/>
              </a:rPr>
              <a:t>Підтверджуючи відданість України ідеалам МИРУ та підтримуючи рішення Генеральної Асамблеї ООН, згідно з Указом Президента України із 2002 р. в Україні установлено День миру, який відзначається щорічно 21 вересня – у Міжнародний день миру.                              </a:t>
            </a:r>
          </a:p>
        </p:txBody>
      </p:sp>
      <p:sp>
        <p:nvSpPr>
          <p:cNvPr id="9" name="Freeform 9"/>
          <p:cNvSpPr/>
          <p:nvPr/>
        </p:nvSpPr>
        <p:spPr>
          <a:xfrm>
            <a:off x="0" y="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0" y="0"/>
                </a:moveTo>
                <a:lnTo>
                  <a:pt x="4129818" y="0"/>
                </a:lnTo>
                <a:lnTo>
                  <a:pt x="4129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4158182" y="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4129818" y="0"/>
                </a:moveTo>
                <a:lnTo>
                  <a:pt x="0" y="0"/>
                </a:lnTo>
                <a:lnTo>
                  <a:pt x="0" y="4114800"/>
                </a:lnTo>
                <a:lnTo>
                  <a:pt x="4129818" y="4114800"/>
                </a:lnTo>
                <a:lnTo>
                  <a:pt x="412981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66C64D7-D69B-48C8-8D59-A512A4127F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4" b="12106"/>
          <a:stretch/>
        </p:blipFill>
        <p:spPr>
          <a:xfrm>
            <a:off x="-20780" y="3464"/>
            <a:ext cx="10155382" cy="8915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1C82EF-ED29-433B-AB33-EF8333920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2" y="342900"/>
            <a:ext cx="7868652" cy="9601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68151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9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99961" y="-282267"/>
            <a:ext cx="11144639" cy="11144639"/>
          </a:xfrm>
          <a:custGeom>
            <a:avLst/>
            <a:gdLst/>
            <a:ahLst/>
            <a:cxnLst/>
            <a:rect l="l" t="t" r="r" b="b"/>
            <a:pathLst>
              <a:path w="11144639" h="11144639">
                <a:moveTo>
                  <a:pt x="0" y="0"/>
                </a:moveTo>
                <a:lnTo>
                  <a:pt x="11144639" y="0"/>
                </a:lnTo>
                <a:lnTo>
                  <a:pt x="11144639" y="11144639"/>
                </a:lnTo>
                <a:lnTo>
                  <a:pt x="0" y="11144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0" y="0"/>
                </a:moveTo>
                <a:lnTo>
                  <a:pt x="4129818" y="0"/>
                </a:lnTo>
                <a:lnTo>
                  <a:pt x="4129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444678" y="-282267"/>
            <a:ext cx="11144639" cy="11144639"/>
          </a:xfrm>
          <a:custGeom>
            <a:avLst/>
            <a:gdLst/>
            <a:ahLst/>
            <a:cxnLst/>
            <a:rect l="l" t="t" r="r" b="b"/>
            <a:pathLst>
              <a:path w="11144639" h="11144639">
                <a:moveTo>
                  <a:pt x="0" y="0"/>
                </a:moveTo>
                <a:lnTo>
                  <a:pt x="11144639" y="0"/>
                </a:lnTo>
                <a:lnTo>
                  <a:pt x="11144639" y="11144639"/>
                </a:lnTo>
                <a:lnTo>
                  <a:pt x="0" y="11144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58182" y="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4129818" y="0"/>
                </a:moveTo>
                <a:lnTo>
                  <a:pt x="0" y="0"/>
                </a:lnTo>
                <a:lnTo>
                  <a:pt x="0" y="4114800"/>
                </a:lnTo>
                <a:lnTo>
                  <a:pt x="4129818" y="4114800"/>
                </a:lnTo>
                <a:lnTo>
                  <a:pt x="41298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47486" y="4669654"/>
            <a:ext cx="4181761" cy="10076534"/>
          </a:xfrm>
          <a:custGeom>
            <a:avLst/>
            <a:gdLst/>
            <a:ahLst/>
            <a:cxnLst/>
            <a:rect l="l" t="t" r="r" b="b"/>
            <a:pathLst>
              <a:path w="4181761" h="10076534">
                <a:moveTo>
                  <a:pt x="0" y="0"/>
                </a:moveTo>
                <a:lnTo>
                  <a:pt x="4181762" y="0"/>
                </a:lnTo>
                <a:lnTo>
                  <a:pt x="4181762" y="10076533"/>
                </a:lnTo>
                <a:lnTo>
                  <a:pt x="0" y="100765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845485" y="887919"/>
            <a:ext cx="8416593" cy="7154104"/>
          </a:xfrm>
          <a:custGeom>
            <a:avLst/>
            <a:gdLst/>
            <a:ahLst/>
            <a:cxnLst/>
            <a:rect l="l" t="t" r="r" b="b"/>
            <a:pathLst>
              <a:path w="8416593" h="7154104">
                <a:moveTo>
                  <a:pt x="0" y="0"/>
                </a:moveTo>
                <a:lnTo>
                  <a:pt x="8416592" y="0"/>
                </a:lnTo>
                <a:lnTo>
                  <a:pt x="8416592" y="7154104"/>
                </a:lnTo>
                <a:lnTo>
                  <a:pt x="0" y="71541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952771" y="5825414"/>
            <a:ext cx="5335229" cy="4461586"/>
          </a:xfrm>
          <a:custGeom>
            <a:avLst/>
            <a:gdLst/>
            <a:ahLst/>
            <a:cxnLst/>
            <a:rect l="l" t="t" r="r" b="b"/>
            <a:pathLst>
              <a:path w="5335229" h="4461586">
                <a:moveTo>
                  <a:pt x="0" y="0"/>
                </a:moveTo>
                <a:lnTo>
                  <a:pt x="5335229" y="0"/>
                </a:lnTo>
                <a:lnTo>
                  <a:pt x="5335229" y="4461586"/>
                </a:lnTo>
                <a:lnTo>
                  <a:pt x="0" y="44615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994631" y="3159623"/>
            <a:ext cx="6298739" cy="151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Bosk"/>
              </a:rPr>
              <a:t>А вам відомо, коли саме люди відзначають </a:t>
            </a:r>
            <a:r>
              <a:rPr lang="en-US" sz="4299">
                <a:solidFill>
                  <a:srgbClr val="FF3131"/>
                </a:solidFill>
                <a:latin typeface="Bosk"/>
              </a:rPr>
              <a:t>День Миру?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9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3083" y="-282267"/>
            <a:ext cx="11144639" cy="11144639"/>
          </a:xfrm>
          <a:custGeom>
            <a:avLst/>
            <a:gdLst/>
            <a:ahLst/>
            <a:cxnLst/>
            <a:rect l="l" t="t" r="r" b="b"/>
            <a:pathLst>
              <a:path w="11144639" h="11144639">
                <a:moveTo>
                  <a:pt x="0" y="0"/>
                </a:moveTo>
                <a:lnTo>
                  <a:pt x="11144639" y="0"/>
                </a:lnTo>
                <a:lnTo>
                  <a:pt x="11144639" y="11144639"/>
                </a:lnTo>
                <a:lnTo>
                  <a:pt x="0" y="11144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99961" y="-282267"/>
            <a:ext cx="11144639" cy="11144639"/>
          </a:xfrm>
          <a:custGeom>
            <a:avLst/>
            <a:gdLst/>
            <a:ahLst/>
            <a:cxnLst/>
            <a:rect l="l" t="t" r="r" b="b"/>
            <a:pathLst>
              <a:path w="11144639" h="11144639">
                <a:moveTo>
                  <a:pt x="0" y="0"/>
                </a:moveTo>
                <a:lnTo>
                  <a:pt x="11144639" y="0"/>
                </a:lnTo>
                <a:lnTo>
                  <a:pt x="11144639" y="11144639"/>
                </a:lnTo>
                <a:lnTo>
                  <a:pt x="0" y="11144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0" y="0"/>
                </a:moveTo>
                <a:lnTo>
                  <a:pt x="4129818" y="0"/>
                </a:lnTo>
                <a:lnTo>
                  <a:pt x="4129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58182" y="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4129818" y="0"/>
                </a:moveTo>
                <a:lnTo>
                  <a:pt x="0" y="0"/>
                </a:lnTo>
                <a:lnTo>
                  <a:pt x="0" y="4114800"/>
                </a:lnTo>
                <a:lnTo>
                  <a:pt x="4129818" y="4114800"/>
                </a:lnTo>
                <a:lnTo>
                  <a:pt x="41298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47486" y="4669654"/>
            <a:ext cx="4181761" cy="10076534"/>
          </a:xfrm>
          <a:custGeom>
            <a:avLst/>
            <a:gdLst/>
            <a:ahLst/>
            <a:cxnLst/>
            <a:rect l="l" t="t" r="r" b="b"/>
            <a:pathLst>
              <a:path w="4181761" h="10076534">
                <a:moveTo>
                  <a:pt x="0" y="0"/>
                </a:moveTo>
                <a:lnTo>
                  <a:pt x="4181762" y="0"/>
                </a:lnTo>
                <a:lnTo>
                  <a:pt x="4181762" y="10076533"/>
                </a:lnTo>
                <a:lnTo>
                  <a:pt x="0" y="100765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885284" y="284468"/>
            <a:ext cx="10570118" cy="6315646"/>
          </a:xfrm>
          <a:custGeom>
            <a:avLst/>
            <a:gdLst/>
            <a:ahLst/>
            <a:cxnLst/>
            <a:rect l="l" t="t" r="r" b="b"/>
            <a:pathLst>
              <a:path w="10570118" h="6315646">
                <a:moveTo>
                  <a:pt x="0" y="0"/>
                </a:moveTo>
                <a:lnTo>
                  <a:pt x="10570118" y="0"/>
                </a:lnTo>
                <a:lnTo>
                  <a:pt x="10570118" y="6315646"/>
                </a:lnTo>
                <a:lnTo>
                  <a:pt x="0" y="63156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613031" y="6600114"/>
            <a:ext cx="3651618" cy="3446215"/>
          </a:xfrm>
          <a:custGeom>
            <a:avLst/>
            <a:gdLst/>
            <a:ahLst/>
            <a:cxnLst/>
            <a:rect l="l" t="t" r="r" b="b"/>
            <a:pathLst>
              <a:path w="3651618" h="3446215">
                <a:moveTo>
                  <a:pt x="0" y="0"/>
                </a:moveTo>
                <a:lnTo>
                  <a:pt x="3651618" y="0"/>
                </a:lnTo>
                <a:lnTo>
                  <a:pt x="3651618" y="3446215"/>
                </a:lnTo>
                <a:lnTo>
                  <a:pt x="0" y="34462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193798" y="1317507"/>
            <a:ext cx="9953090" cy="447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64"/>
              </a:lnSpc>
              <a:spcBef>
                <a:spcPct val="0"/>
              </a:spcBef>
            </a:pPr>
            <a:r>
              <a:rPr lang="en-US" sz="8474">
                <a:solidFill>
                  <a:srgbClr val="000000"/>
                </a:solidFill>
                <a:latin typeface="Bosk"/>
              </a:rPr>
              <a:t>Міжнародний День Миру відзначають 21 вересня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9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0" y="0"/>
                </a:moveTo>
                <a:lnTo>
                  <a:pt x="4129818" y="0"/>
                </a:lnTo>
                <a:lnTo>
                  <a:pt x="4129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158182" y="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4129818" y="0"/>
                </a:moveTo>
                <a:lnTo>
                  <a:pt x="0" y="0"/>
                </a:lnTo>
                <a:lnTo>
                  <a:pt x="0" y="4114800"/>
                </a:lnTo>
                <a:lnTo>
                  <a:pt x="4129818" y="4114800"/>
                </a:lnTo>
                <a:lnTo>
                  <a:pt x="41298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43423" y="-282267"/>
            <a:ext cx="11144639" cy="11144639"/>
          </a:xfrm>
          <a:custGeom>
            <a:avLst/>
            <a:gdLst/>
            <a:ahLst/>
            <a:cxnLst/>
            <a:rect l="l" t="t" r="r" b="b"/>
            <a:pathLst>
              <a:path w="11144639" h="11144639">
                <a:moveTo>
                  <a:pt x="0" y="0"/>
                </a:moveTo>
                <a:lnTo>
                  <a:pt x="11144639" y="0"/>
                </a:lnTo>
                <a:lnTo>
                  <a:pt x="11144639" y="11144639"/>
                </a:lnTo>
                <a:lnTo>
                  <a:pt x="0" y="111446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4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699961" y="-282267"/>
            <a:ext cx="11144639" cy="11144639"/>
          </a:xfrm>
          <a:custGeom>
            <a:avLst/>
            <a:gdLst/>
            <a:ahLst/>
            <a:cxnLst/>
            <a:rect l="l" t="t" r="r" b="b"/>
            <a:pathLst>
              <a:path w="11144639" h="11144639">
                <a:moveTo>
                  <a:pt x="0" y="0"/>
                </a:moveTo>
                <a:lnTo>
                  <a:pt x="11144639" y="0"/>
                </a:lnTo>
                <a:lnTo>
                  <a:pt x="11144639" y="11144639"/>
                </a:lnTo>
                <a:lnTo>
                  <a:pt x="0" y="111446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4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205093" y="596250"/>
            <a:ext cx="9953090" cy="146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64"/>
              </a:lnSpc>
              <a:spcBef>
                <a:spcPct val="0"/>
              </a:spcBef>
            </a:pPr>
            <a:r>
              <a:rPr lang="en-US" sz="8474">
                <a:solidFill>
                  <a:srgbClr val="FF3131"/>
                </a:solidFill>
                <a:latin typeface="Bosk"/>
              </a:rPr>
              <a:t>Асоціативний кущ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99194" y="4025189"/>
            <a:ext cx="5695745" cy="3093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36"/>
              </a:lnSpc>
            </a:pPr>
            <a:r>
              <a:rPr lang="en-US" sz="17954">
                <a:solidFill>
                  <a:srgbClr val="FFD500"/>
                </a:solidFill>
                <a:latin typeface="Bosk"/>
              </a:rPr>
              <a:t>Мир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64909" y="2925989"/>
            <a:ext cx="4258134" cy="1430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06"/>
              </a:lnSpc>
            </a:pPr>
            <a:r>
              <a:rPr lang="en-US" sz="8290">
                <a:solidFill>
                  <a:srgbClr val="000000"/>
                </a:solidFill>
                <a:latin typeface="Bosk"/>
              </a:rPr>
              <a:t>Щастя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97388" y="4721047"/>
            <a:ext cx="2561392" cy="146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64"/>
              </a:lnSpc>
              <a:spcBef>
                <a:spcPct val="0"/>
              </a:spcBef>
            </a:pPr>
            <a:r>
              <a:rPr lang="en-US" sz="8474">
                <a:solidFill>
                  <a:srgbClr val="000000"/>
                </a:solidFill>
                <a:latin typeface="Bosk"/>
              </a:rPr>
              <a:t>спокій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394939" y="3086708"/>
            <a:ext cx="3139116" cy="1300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60"/>
              </a:lnSpc>
              <a:spcBef>
                <a:spcPct val="0"/>
              </a:spcBef>
            </a:pPr>
            <a:r>
              <a:rPr lang="en-US" sz="7543">
                <a:solidFill>
                  <a:srgbClr val="000000"/>
                </a:solidFill>
                <a:latin typeface="Bosk"/>
              </a:rPr>
              <a:t>дружба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531212" y="4981575"/>
            <a:ext cx="2390214" cy="1365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71"/>
              </a:lnSpc>
              <a:spcBef>
                <a:spcPct val="0"/>
              </a:spcBef>
            </a:pPr>
            <a:r>
              <a:rPr lang="en-US" sz="7908">
                <a:solidFill>
                  <a:srgbClr val="000000"/>
                </a:solidFill>
                <a:latin typeface="Bosk"/>
              </a:rPr>
              <a:t>лад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54396" y="6827658"/>
            <a:ext cx="5550844" cy="1194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75"/>
              </a:lnSpc>
              <a:spcBef>
                <a:spcPct val="0"/>
              </a:spcBef>
            </a:pPr>
            <a:r>
              <a:rPr lang="en-US" sz="6911">
                <a:solidFill>
                  <a:srgbClr val="000000"/>
                </a:solidFill>
                <a:latin typeface="Bosk"/>
              </a:rPr>
              <a:t>благополуччя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649765" y="2522041"/>
            <a:ext cx="2593658" cy="146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64"/>
              </a:lnSpc>
              <a:spcBef>
                <a:spcPct val="0"/>
              </a:spcBef>
            </a:pPr>
            <a:r>
              <a:rPr lang="en-US" sz="8474">
                <a:solidFill>
                  <a:srgbClr val="000000"/>
                </a:solidFill>
                <a:latin typeface="Bosk"/>
              </a:rPr>
              <a:t>життя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653506" y="8160032"/>
            <a:ext cx="5741434" cy="991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72"/>
              </a:lnSpc>
              <a:spcBef>
                <a:spcPct val="0"/>
              </a:spcBef>
            </a:pPr>
            <a:r>
              <a:rPr lang="en-US" sz="5765">
                <a:solidFill>
                  <a:srgbClr val="000000"/>
                </a:solidFill>
                <a:latin typeface="Bosk"/>
              </a:rPr>
              <a:t>відсутність війни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788249" y="6818133"/>
            <a:ext cx="2352496" cy="1323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69"/>
              </a:lnSpc>
              <a:spcBef>
                <a:spcPct val="0"/>
              </a:spcBef>
            </a:pPr>
            <a:r>
              <a:rPr lang="en-US" sz="7692">
                <a:solidFill>
                  <a:srgbClr val="000000"/>
                </a:solidFill>
                <a:latin typeface="Bosk"/>
              </a:rPr>
              <a:t>добро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9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444678" y="-282267"/>
            <a:ext cx="11144639" cy="11144639"/>
          </a:xfrm>
          <a:custGeom>
            <a:avLst/>
            <a:gdLst/>
            <a:ahLst/>
            <a:cxnLst/>
            <a:rect l="l" t="t" r="r" b="b"/>
            <a:pathLst>
              <a:path w="11144639" h="11144639">
                <a:moveTo>
                  <a:pt x="0" y="0"/>
                </a:moveTo>
                <a:lnTo>
                  <a:pt x="11144639" y="0"/>
                </a:lnTo>
                <a:lnTo>
                  <a:pt x="11144639" y="11144639"/>
                </a:lnTo>
                <a:lnTo>
                  <a:pt x="0" y="11144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35711" y="-282267"/>
            <a:ext cx="11144639" cy="11144639"/>
          </a:xfrm>
          <a:custGeom>
            <a:avLst/>
            <a:gdLst/>
            <a:ahLst/>
            <a:cxnLst/>
            <a:rect l="l" t="t" r="r" b="b"/>
            <a:pathLst>
              <a:path w="11144639" h="11144639">
                <a:moveTo>
                  <a:pt x="0" y="0"/>
                </a:moveTo>
                <a:lnTo>
                  <a:pt x="11144639" y="0"/>
                </a:lnTo>
                <a:lnTo>
                  <a:pt x="11144639" y="11144639"/>
                </a:lnTo>
                <a:lnTo>
                  <a:pt x="0" y="11144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0" y="0"/>
                </a:moveTo>
                <a:lnTo>
                  <a:pt x="4129818" y="0"/>
                </a:lnTo>
                <a:lnTo>
                  <a:pt x="4129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58182" y="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4129818" y="0"/>
                </a:moveTo>
                <a:lnTo>
                  <a:pt x="0" y="0"/>
                </a:lnTo>
                <a:lnTo>
                  <a:pt x="0" y="4114800"/>
                </a:lnTo>
                <a:lnTo>
                  <a:pt x="4129818" y="4114800"/>
                </a:lnTo>
                <a:lnTo>
                  <a:pt x="41298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47486" y="4669654"/>
            <a:ext cx="4181761" cy="10076534"/>
          </a:xfrm>
          <a:custGeom>
            <a:avLst/>
            <a:gdLst/>
            <a:ahLst/>
            <a:cxnLst/>
            <a:rect l="l" t="t" r="r" b="b"/>
            <a:pathLst>
              <a:path w="4181761" h="10076534">
                <a:moveTo>
                  <a:pt x="0" y="0"/>
                </a:moveTo>
                <a:lnTo>
                  <a:pt x="4181762" y="0"/>
                </a:lnTo>
                <a:lnTo>
                  <a:pt x="4181762" y="10076533"/>
                </a:lnTo>
                <a:lnTo>
                  <a:pt x="0" y="100765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845485" y="887919"/>
            <a:ext cx="8416593" cy="7154104"/>
          </a:xfrm>
          <a:custGeom>
            <a:avLst/>
            <a:gdLst/>
            <a:ahLst/>
            <a:cxnLst/>
            <a:rect l="l" t="t" r="r" b="b"/>
            <a:pathLst>
              <a:path w="8416593" h="7154104">
                <a:moveTo>
                  <a:pt x="0" y="0"/>
                </a:moveTo>
                <a:lnTo>
                  <a:pt x="8416592" y="0"/>
                </a:lnTo>
                <a:lnTo>
                  <a:pt x="8416592" y="7154104"/>
                </a:lnTo>
                <a:lnTo>
                  <a:pt x="0" y="71541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262077" y="5143500"/>
            <a:ext cx="4100799" cy="4646798"/>
          </a:xfrm>
          <a:custGeom>
            <a:avLst/>
            <a:gdLst/>
            <a:ahLst/>
            <a:cxnLst/>
            <a:rect l="l" t="t" r="r" b="b"/>
            <a:pathLst>
              <a:path w="4100799" h="4646798">
                <a:moveTo>
                  <a:pt x="0" y="0"/>
                </a:moveTo>
                <a:lnTo>
                  <a:pt x="4100799" y="0"/>
                </a:lnTo>
                <a:lnTo>
                  <a:pt x="4100799" y="4646798"/>
                </a:lnTo>
                <a:lnTo>
                  <a:pt x="0" y="4646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894693" y="3099262"/>
            <a:ext cx="6498613" cy="1961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90"/>
              </a:lnSpc>
            </a:pPr>
            <a:r>
              <a:rPr lang="en-US" sz="5636">
                <a:solidFill>
                  <a:srgbClr val="000000"/>
                </a:solidFill>
                <a:latin typeface="Bosk"/>
              </a:rPr>
              <a:t>Чому в світі прийнято відзначати цей день?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99961" y="-428819"/>
            <a:ext cx="11144639" cy="11144639"/>
          </a:xfrm>
          <a:custGeom>
            <a:avLst/>
            <a:gdLst/>
            <a:ahLst/>
            <a:cxnLst/>
            <a:rect l="l" t="t" r="r" b="b"/>
            <a:pathLst>
              <a:path w="11144639" h="11144639">
                <a:moveTo>
                  <a:pt x="0" y="0"/>
                </a:moveTo>
                <a:lnTo>
                  <a:pt x="11144639" y="0"/>
                </a:lnTo>
                <a:lnTo>
                  <a:pt x="11144639" y="11144638"/>
                </a:lnTo>
                <a:lnTo>
                  <a:pt x="0" y="1114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0" y="0"/>
                </a:moveTo>
                <a:lnTo>
                  <a:pt x="4129818" y="0"/>
                </a:lnTo>
                <a:lnTo>
                  <a:pt x="4129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159536" y="-428819"/>
            <a:ext cx="11144639" cy="11144639"/>
          </a:xfrm>
          <a:custGeom>
            <a:avLst/>
            <a:gdLst/>
            <a:ahLst/>
            <a:cxnLst/>
            <a:rect l="l" t="t" r="r" b="b"/>
            <a:pathLst>
              <a:path w="11144639" h="11144639">
                <a:moveTo>
                  <a:pt x="0" y="0"/>
                </a:moveTo>
                <a:lnTo>
                  <a:pt x="11144639" y="0"/>
                </a:lnTo>
                <a:lnTo>
                  <a:pt x="11144639" y="11144638"/>
                </a:lnTo>
                <a:lnTo>
                  <a:pt x="0" y="1114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58182" y="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4129818" y="0"/>
                </a:moveTo>
                <a:lnTo>
                  <a:pt x="0" y="0"/>
                </a:lnTo>
                <a:lnTo>
                  <a:pt x="0" y="4114800"/>
                </a:lnTo>
                <a:lnTo>
                  <a:pt x="4129818" y="4114800"/>
                </a:lnTo>
                <a:lnTo>
                  <a:pt x="41298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31746" y="152864"/>
            <a:ext cx="10570118" cy="6315646"/>
          </a:xfrm>
          <a:custGeom>
            <a:avLst/>
            <a:gdLst/>
            <a:ahLst/>
            <a:cxnLst/>
            <a:rect l="l" t="t" r="r" b="b"/>
            <a:pathLst>
              <a:path w="10570118" h="6315646">
                <a:moveTo>
                  <a:pt x="0" y="0"/>
                </a:moveTo>
                <a:lnTo>
                  <a:pt x="10570118" y="0"/>
                </a:lnTo>
                <a:lnTo>
                  <a:pt x="10570118" y="6315646"/>
                </a:lnTo>
                <a:lnTo>
                  <a:pt x="0" y="63156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289786" y="6646250"/>
            <a:ext cx="3482845" cy="3482845"/>
          </a:xfrm>
          <a:custGeom>
            <a:avLst/>
            <a:gdLst/>
            <a:ahLst/>
            <a:cxnLst/>
            <a:rect l="l" t="t" r="r" b="b"/>
            <a:pathLst>
              <a:path w="3482845" h="3482845">
                <a:moveTo>
                  <a:pt x="0" y="0"/>
                </a:moveTo>
                <a:lnTo>
                  <a:pt x="3482846" y="0"/>
                </a:lnTo>
                <a:lnTo>
                  <a:pt x="3482846" y="3482846"/>
                </a:lnTo>
                <a:lnTo>
                  <a:pt x="0" y="34828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096502" y="1503538"/>
            <a:ext cx="9840607" cy="4541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12"/>
              </a:lnSpc>
            </a:pPr>
            <a:r>
              <a:rPr lang="en-US" sz="6437">
                <a:solidFill>
                  <a:srgbClr val="000000"/>
                </a:solidFill>
                <a:latin typeface="Bosk"/>
              </a:rPr>
              <a:t>Свято встановлене резолюцією Генеральної Асамблеї ООН      </a:t>
            </a:r>
            <a:r>
              <a:rPr lang="en-US" sz="6437">
                <a:solidFill>
                  <a:srgbClr val="FF3131"/>
                </a:solidFill>
                <a:latin typeface="Bosk"/>
              </a:rPr>
              <a:t>30 листопада 1981 року. </a:t>
            </a:r>
          </a:p>
          <a:p>
            <a:pPr algn="ctr">
              <a:lnSpc>
                <a:spcPts val="9012"/>
              </a:lnSpc>
              <a:spcBef>
                <a:spcPct val="0"/>
              </a:spcBef>
            </a:pPr>
            <a:endParaRPr lang="en-US" sz="6437">
              <a:solidFill>
                <a:srgbClr val="FF3131"/>
              </a:solidFill>
              <a:latin typeface="Bosk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76965" y="7488689"/>
            <a:ext cx="12465700" cy="2255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12"/>
              </a:lnSpc>
              <a:spcBef>
                <a:spcPct val="0"/>
              </a:spcBef>
            </a:pPr>
            <a:r>
              <a:rPr lang="en-US" sz="6437">
                <a:solidFill>
                  <a:srgbClr val="333300"/>
                </a:solidFill>
                <a:latin typeface="Bosk"/>
              </a:rPr>
              <a:t>Сенс цієї дати - у зміцненні ідеалів миру серед всіх країн і народів планети.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99961" y="-428819"/>
            <a:ext cx="11144639" cy="11144639"/>
          </a:xfrm>
          <a:custGeom>
            <a:avLst/>
            <a:gdLst/>
            <a:ahLst/>
            <a:cxnLst/>
            <a:rect l="l" t="t" r="r" b="b"/>
            <a:pathLst>
              <a:path w="11144639" h="11144639">
                <a:moveTo>
                  <a:pt x="0" y="0"/>
                </a:moveTo>
                <a:lnTo>
                  <a:pt x="11144639" y="0"/>
                </a:lnTo>
                <a:lnTo>
                  <a:pt x="11144639" y="11144638"/>
                </a:lnTo>
                <a:lnTo>
                  <a:pt x="0" y="1114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29799" y="-428819"/>
            <a:ext cx="11144639" cy="11144639"/>
          </a:xfrm>
          <a:custGeom>
            <a:avLst/>
            <a:gdLst/>
            <a:ahLst/>
            <a:cxnLst/>
            <a:rect l="l" t="t" r="r" b="b"/>
            <a:pathLst>
              <a:path w="11144639" h="11144639">
                <a:moveTo>
                  <a:pt x="0" y="0"/>
                </a:moveTo>
                <a:lnTo>
                  <a:pt x="11144639" y="0"/>
                </a:lnTo>
                <a:lnTo>
                  <a:pt x="11144639" y="11144638"/>
                </a:lnTo>
                <a:lnTo>
                  <a:pt x="0" y="1114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92483" y="2892079"/>
            <a:ext cx="10833947" cy="691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3"/>
              </a:lnSpc>
            </a:pPr>
            <a:r>
              <a:rPr lang="en-US" sz="5595">
                <a:solidFill>
                  <a:srgbClr val="333300"/>
                </a:solidFill>
                <a:latin typeface="Bosk"/>
              </a:rPr>
              <a:t>Історія показує, що кожні 100-150 років у світі трапляється масштабна війна, в яку втягуються безліч держав.               </a:t>
            </a:r>
          </a:p>
          <a:p>
            <a:pPr algn="ctr">
              <a:lnSpc>
                <a:spcPts val="7833"/>
              </a:lnSpc>
              <a:spcBef>
                <a:spcPct val="0"/>
              </a:spcBef>
            </a:pPr>
            <a:r>
              <a:rPr lang="en-US" sz="5595">
                <a:solidFill>
                  <a:srgbClr val="333300"/>
                </a:solidFill>
                <a:latin typeface="Bosk"/>
              </a:rPr>
              <a:t>А конфлікти місцевого масштабу          практично ніколи не припиняються:        невеликі війни, які забирають життя   людей, є завжди.                                         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0" y="0"/>
                </a:moveTo>
                <a:lnTo>
                  <a:pt x="4129818" y="0"/>
                </a:lnTo>
                <a:lnTo>
                  <a:pt x="4129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158182" y="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4129818" y="0"/>
                </a:moveTo>
                <a:lnTo>
                  <a:pt x="0" y="0"/>
                </a:lnTo>
                <a:lnTo>
                  <a:pt x="0" y="4114800"/>
                </a:lnTo>
                <a:lnTo>
                  <a:pt x="4129818" y="4114800"/>
                </a:lnTo>
                <a:lnTo>
                  <a:pt x="41298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327631" y="6411947"/>
            <a:ext cx="4374706" cy="3102064"/>
          </a:xfrm>
          <a:custGeom>
            <a:avLst/>
            <a:gdLst/>
            <a:ahLst/>
            <a:cxnLst/>
            <a:rect l="l" t="t" r="r" b="b"/>
            <a:pathLst>
              <a:path w="4374706" h="3102064">
                <a:moveTo>
                  <a:pt x="0" y="0"/>
                </a:moveTo>
                <a:lnTo>
                  <a:pt x="4374706" y="0"/>
                </a:lnTo>
                <a:lnTo>
                  <a:pt x="4374706" y="3102064"/>
                </a:lnTo>
                <a:lnTo>
                  <a:pt x="0" y="31020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451056" y="3166819"/>
            <a:ext cx="4127855" cy="2761910"/>
          </a:xfrm>
          <a:custGeom>
            <a:avLst/>
            <a:gdLst/>
            <a:ahLst/>
            <a:cxnLst/>
            <a:rect l="l" t="t" r="r" b="b"/>
            <a:pathLst>
              <a:path w="4127855" h="2761910">
                <a:moveTo>
                  <a:pt x="0" y="0"/>
                </a:moveTo>
                <a:lnTo>
                  <a:pt x="4127855" y="0"/>
                </a:lnTo>
                <a:lnTo>
                  <a:pt x="4127855" y="2761910"/>
                </a:lnTo>
                <a:lnTo>
                  <a:pt x="0" y="27619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772199" y="698871"/>
            <a:ext cx="7315200" cy="1263535"/>
          </a:xfrm>
          <a:custGeom>
            <a:avLst/>
            <a:gdLst/>
            <a:ahLst/>
            <a:cxnLst/>
            <a:rect l="l" t="t" r="r" b="b"/>
            <a:pathLst>
              <a:path w="7315200" h="1263535">
                <a:moveTo>
                  <a:pt x="0" y="0"/>
                </a:moveTo>
                <a:lnTo>
                  <a:pt x="7315200" y="0"/>
                </a:lnTo>
                <a:lnTo>
                  <a:pt x="7315200" y="1263535"/>
                </a:lnTo>
                <a:lnTo>
                  <a:pt x="0" y="12635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78153" y="-428819"/>
            <a:ext cx="11144639" cy="11144639"/>
          </a:xfrm>
          <a:custGeom>
            <a:avLst/>
            <a:gdLst/>
            <a:ahLst/>
            <a:cxnLst/>
            <a:rect l="l" t="t" r="r" b="b"/>
            <a:pathLst>
              <a:path w="11144639" h="11144639">
                <a:moveTo>
                  <a:pt x="0" y="0"/>
                </a:moveTo>
                <a:lnTo>
                  <a:pt x="11144638" y="0"/>
                </a:lnTo>
                <a:lnTo>
                  <a:pt x="11144638" y="11144638"/>
                </a:lnTo>
                <a:lnTo>
                  <a:pt x="0" y="1114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99961" y="-428819"/>
            <a:ext cx="11144639" cy="11144639"/>
          </a:xfrm>
          <a:custGeom>
            <a:avLst/>
            <a:gdLst/>
            <a:ahLst/>
            <a:cxnLst/>
            <a:rect l="l" t="t" r="r" b="b"/>
            <a:pathLst>
              <a:path w="11144639" h="11144639">
                <a:moveTo>
                  <a:pt x="0" y="0"/>
                </a:moveTo>
                <a:lnTo>
                  <a:pt x="11144639" y="0"/>
                </a:lnTo>
                <a:lnTo>
                  <a:pt x="11144639" y="11144638"/>
                </a:lnTo>
                <a:lnTo>
                  <a:pt x="0" y="1114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685098" y="1159547"/>
            <a:ext cx="10917804" cy="1605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14"/>
              </a:lnSpc>
              <a:spcBef>
                <a:spcPct val="0"/>
              </a:spcBef>
            </a:pPr>
            <a:r>
              <a:rPr lang="en-US" sz="9295">
                <a:solidFill>
                  <a:srgbClr val="3F4273"/>
                </a:solidFill>
                <a:latin typeface="Bosk"/>
              </a:rPr>
              <a:t>Наше сьогодення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0" y="0"/>
                </a:moveTo>
                <a:lnTo>
                  <a:pt x="4129818" y="0"/>
                </a:lnTo>
                <a:lnTo>
                  <a:pt x="4129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158182" y="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4129818" y="0"/>
                </a:moveTo>
                <a:lnTo>
                  <a:pt x="0" y="0"/>
                </a:lnTo>
                <a:lnTo>
                  <a:pt x="0" y="4114800"/>
                </a:lnTo>
                <a:lnTo>
                  <a:pt x="4129818" y="4114800"/>
                </a:lnTo>
                <a:lnTo>
                  <a:pt x="41298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78853" y="3785790"/>
            <a:ext cx="8253522" cy="5685760"/>
          </a:xfrm>
          <a:custGeom>
            <a:avLst/>
            <a:gdLst/>
            <a:ahLst/>
            <a:cxnLst/>
            <a:rect l="l" t="t" r="r" b="b"/>
            <a:pathLst>
              <a:path w="8253522" h="5685760">
                <a:moveTo>
                  <a:pt x="0" y="0"/>
                </a:moveTo>
                <a:lnTo>
                  <a:pt x="8253522" y="0"/>
                </a:lnTo>
                <a:lnTo>
                  <a:pt x="8253522" y="5685760"/>
                </a:lnTo>
                <a:lnTo>
                  <a:pt x="0" y="56857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35505" y="4728000"/>
            <a:ext cx="7238014" cy="453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7"/>
              </a:lnSpc>
            </a:pPr>
            <a:r>
              <a:rPr lang="en-US" sz="4291">
                <a:solidFill>
                  <a:srgbClr val="3F4273"/>
                </a:solidFill>
                <a:latin typeface="Bosk"/>
              </a:rPr>
              <a:t>До 24 лютого 2022 року для більшості людей планети МИР був повсякденною реальністю.</a:t>
            </a:r>
          </a:p>
          <a:p>
            <a:pPr algn="ctr">
              <a:lnSpc>
                <a:spcPts val="6007"/>
              </a:lnSpc>
            </a:pPr>
            <a:r>
              <a:rPr lang="en-US" sz="4291">
                <a:solidFill>
                  <a:srgbClr val="3F4273"/>
                </a:solidFill>
                <a:latin typeface="Bosk"/>
              </a:rPr>
              <a:t>На наших вулицях було безпечно, ми спокійно ходили до школи. </a:t>
            </a:r>
          </a:p>
          <a:p>
            <a:pPr algn="ctr">
              <a:lnSpc>
                <a:spcPts val="6007"/>
              </a:lnSpc>
            </a:pPr>
            <a:r>
              <a:rPr lang="en-US" sz="4291">
                <a:solidFill>
                  <a:srgbClr val="3F4273"/>
                </a:solidFill>
                <a:latin typeface="Bosk"/>
              </a:rPr>
              <a:t>Але зараз все змінилось...</a:t>
            </a:r>
          </a:p>
        </p:txBody>
      </p:sp>
      <p:sp>
        <p:nvSpPr>
          <p:cNvPr id="9" name="Freeform 9"/>
          <p:cNvSpPr/>
          <p:nvPr/>
        </p:nvSpPr>
        <p:spPr>
          <a:xfrm>
            <a:off x="741180" y="4639720"/>
            <a:ext cx="8067389" cy="4618580"/>
          </a:xfrm>
          <a:custGeom>
            <a:avLst/>
            <a:gdLst/>
            <a:ahLst/>
            <a:cxnLst/>
            <a:rect l="l" t="t" r="r" b="b"/>
            <a:pathLst>
              <a:path w="8067389" h="4618580">
                <a:moveTo>
                  <a:pt x="0" y="0"/>
                </a:moveTo>
                <a:lnTo>
                  <a:pt x="8067390" y="0"/>
                </a:lnTo>
                <a:lnTo>
                  <a:pt x="8067390" y="4618580"/>
                </a:lnTo>
                <a:lnTo>
                  <a:pt x="0" y="46185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415973" y="447402"/>
            <a:ext cx="11144639" cy="11144639"/>
          </a:xfrm>
          <a:custGeom>
            <a:avLst/>
            <a:gdLst/>
            <a:ahLst/>
            <a:cxnLst/>
            <a:rect l="l" t="t" r="r" b="b"/>
            <a:pathLst>
              <a:path w="11144639" h="11144639">
                <a:moveTo>
                  <a:pt x="0" y="0"/>
                </a:moveTo>
                <a:lnTo>
                  <a:pt x="11144639" y="0"/>
                </a:lnTo>
                <a:lnTo>
                  <a:pt x="11144639" y="11144639"/>
                </a:lnTo>
                <a:lnTo>
                  <a:pt x="0" y="11144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99961" y="-428819"/>
            <a:ext cx="11144639" cy="11144639"/>
          </a:xfrm>
          <a:custGeom>
            <a:avLst/>
            <a:gdLst/>
            <a:ahLst/>
            <a:cxnLst/>
            <a:rect l="l" t="t" r="r" b="b"/>
            <a:pathLst>
              <a:path w="11144639" h="11144639">
                <a:moveTo>
                  <a:pt x="0" y="0"/>
                </a:moveTo>
                <a:lnTo>
                  <a:pt x="11144639" y="0"/>
                </a:lnTo>
                <a:lnTo>
                  <a:pt x="11144639" y="11144638"/>
                </a:lnTo>
                <a:lnTo>
                  <a:pt x="0" y="1114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685098" y="1159547"/>
            <a:ext cx="10917804" cy="1605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14"/>
              </a:lnSpc>
              <a:spcBef>
                <a:spcPct val="0"/>
              </a:spcBef>
            </a:pPr>
            <a:r>
              <a:rPr lang="en-US" sz="9295">
                <a:solidFill>
                  <a:srgbClr val="3F4273"/>
                </a:solidFill>
                <a:latin typeface="Bosk"/>
              </a:rPr>
              <a:t>Наше сьогодення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0" y="0"/>
                </a:moveTo>
                <a:lnTo>
                  <a:pt x="4129818" y="0"/>
                </a:lnTo>
                <a:lnTo>
                  <a:pt x="4129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158182" y="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4129818" y="0"/>
                </a:moveTo>
                <a:lnTo>
                  <a:pt x="0" y="0"/>
                </a:lnTo>
                <a:lnTo>
                  <a:pt x="0" y="4114800"/>
                </a:lnTo>
                <a:lnTo>
                  <a:pt x="4129818" y="4114800"/>
                </a:lnTo>
                <a:lnTo>
                  <a:pt x="41298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52958" y="3970660"/>
            <a:ext cx="9563015" cy="528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7"/>
              </a:lnSpc>
            </a:pPr>
            <a:r>
              <a:rPr lang="en-US" sz="4291">
                <a:solidFill>
                  <a:srgbClr val="3F4273"/>
                </a:solidFill>
                <a:latin typeface="Bosk"/>
              </a:rPr>
              <a:t>Сьогодні наші захисники та захисниці боронять територіальну цілісність країни та відстоюють мирне життя для її народу.</a:t>
            </a:r>
          </a:p>
          <a:p>
            <a:pPr algn="ctr">
              <a:lnSpc>
                <a:spcPts val="6007"/>
              </a:lnSpc>
            </a:pPr>
            <a:r>
              <a:rPr lang="en-US" sz="4291">
                <a:solidFill>
                  <a:srgbClr val="3F4273"/>
                </a:solidFill>
                <a:latin typeface="Bosk"/>
              </a:rPr>
              <a:t>Тому зараз, як ніколи, для кожного з нас МИР - найбільша і найважливіша цінність, яка є запорукою щасливого життя кожної української родини</a:t>
            </a:r>
          </a:p>
        </p:txBody>
      </p:sp>
      <p:sp>
        <p:nvSpPr>
          <p:cNvPr id="8" name="Freeform 8"/>
          <p:cNvSpPr/>
          <p:nvPr/>
        </p:nvSpPr>
        <p:spPr>
          <a:xfrm>
            <a:off x="607435" y="3830420"/>
            <a:ext cx="10137871" cy="5803931"/>
          </a:xfrm>
          <a:custGeom>
            <a:avLst/>
            <a:gdLst/>
            <a:ahLst/>
            <a:cxnLst/>
            <a:rect l="l" t="t" r="r" b="b"/>
            <a:pathLst>
              <a:path w="10137871" h="5803931">
                <a:moveTo>
                  <a:pt x="0" y="0"/>
                </a:moveTo>
                <a:lnTo>
                  <a:pt x="10137871" y="0"/>
                </a:lnTo>
                <a:lnTo>
                  <a:pt x="10137871" y="5803931"/>
                </a:lnTo>
                <a:lnTo>
                  <a:pt x="0" y="58039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249464" y="4184087"/>
            <a:ext cx="6152494" cy="4956037"/>
          </a:xfrm>
          <a:custGeom>
            <a:avLst/>
            <a:gdLst/>
            <a:ahLst/>
            <a:cxnLst/>
            <a:rect l="l" t="t" r="r" b="b"/>
            <a:pathLst>
              <a:path w="6152494" h="4956037">
                <a:moveTo>
                  <a:pt x="0" y="0"/>
                </a:moveTo>
                <a:lnTo>
                  <a:pt x="6152494" y="0"/>
                </a:lnTo>
                <a:lnTo>
                  <a:pt x="6152494" y="4956036"/>
                </a:lnTo>
                <a:lnTo>
                  <a:pt x="0" y="49560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0196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468</Words>
  <Application>Microsoft Office PowerPoint</Application>
  <PresentationFormat>Произвольный</PresentationFormat>
  <Paragraphs>41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Times New Roman</vt:lpstr>
      <vt:lpstr>Calibri</vt:lpstr>
      <vt:lpstr>Bosk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Разом заради миру: повага, безпека та гідність для всії</dc:title>
  <dc:creator>Олька К</dc:creator>
  <cp:lastModifiedBy>Вікторія</cp:lastModifiedBy>
  <cp:revision>2</cp:revision>
  <dcterms:created xsi:type="dcterms:W3CDTF">2006-08-16T00:00:00Z</dcterms:created>
  <dcterms:modified xsi:type="dcterms:W3CDTF">2024-10-23T06:56:54Z</dcterms:modified>
  <dc:identifier>DAFuywugPzg</dc:identifier>
</cp:coreProperties>
</file>