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3DA524-C725-4B86-BC4E-6CEE9F667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455223B-273A-44DB-8C69-898E829E0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23C4FC6-1538-447F-807A-7C85146E8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07845F4-2995-4F1F-99D4-7C3CDEAF8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184CE4B-4CCC-45AD-B2EF-5EA0EF1B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294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C088D-107C-4810-9909-E88E103FE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0B68E5F-3D6F-4CFA-869F-052855DDA1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8F0351-12AE-4919-A6FC-FD7A41ADF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1770EA2-EB64-4972-A0C3-FD3E56133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34C3280-21D6-4BD5-8599-40522F4D4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373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E4D12B5-4679-4859-8DDB-1ADDEC8E50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359CA07-5AA6-4011-B81A-C19AC7E0C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F880CC-BC66-4C6B-980F-B63ED4434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6846277-E62B-4051-99B6-B3ACF5DB9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330CF5B-525C-46EE-B4B9-8E079E32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265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F8EB1E-D9EC-44D2-908D-F492E20A1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F0FCE9-3656-47CA-BB2F-FE97B8451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8C49ECA-D46A-403C-A0FD-C3F3F6F94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45374AD-6048-4117-BB8E-6D884417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DDB6402-81CF-4747-8FAC-A787F307F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120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1B74FF-38C8-4964-B350-4D833EEDA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C048B57-DD78-4293-A61B-7148172FC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AC5AFA-FAC2-4DDB-B240-C7EB43A85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5F37378-56C8-4683-8CD0-CC179258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DEBAB73-30BD-4006-9108-EDBAA563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853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3B64D-468F-4DE1-84B0-2A0A05C0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9812077-A0EA-41AA-BE84-6226E7D032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14A03F7-0BA6-44DF-8DF7-4867F0298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36E0535-0182-4834-B19E-103CAA71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8664AC3-256C-431E-8B1B-A00893690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660021C-5E0A-47D2-9B66-DA3A2F1EB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143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2C98D-39C0-4A79-998C-E1249738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3A6EDA-25A6-458A-8B72-AAC8A323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F46DD80-1C2D-4A62-A13A-1573CE5D7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E061A7F-5B79-40D8-85D8-BA706FF76A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8556C65-BB5C-4B3E-ABD4-E22BB30A4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AFB8519-3B29-49DD-9B5D-C5E837547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ACB4C64A-3885-4BA6-8B76-7C241C1CB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220DEA7-7583-478A-9714-E8E9AA3D1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590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3AF17-F1BA-4257-B484-6431A53A5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11FC39D-B737-4A42-BAF2-443D0179E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9FE277E-6D3D-424A-B310-29F833C83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015C499-B3F9-4412-B2EA-2EEE5ACCA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460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F45C157-12EC-4AFC-AA53-AD79FA82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FDF8BDB-3F53-416F-9212-8296896EA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BD475FE-6F5D-4782-AF16-56B68ACDB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1783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6ED492-29F8-40F7-93BF-4C16F662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935B28-4102-447C-A7D8-42D8302D5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AE43C50-BFCC-4194-9DB8-7A218FA62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9DF6678-FB3D-4E53-B44F-8A7D40134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13B2530-2473-47C8-8DFD-C2BA5585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205FA6D-8213-4FCE-A08D-0205E716D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00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0F9D-0DE4-4F4E-8E80-F1B65B10F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A6BCDDC-BF6A-44CD-B08B-CE0437EFA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2CC1CF9-123A-45E6-8E3E-80FFC5D48B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C021583-3FD5-4FEB-B45A-512819EB2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BE2E454-D8BD-444D-A8E2-DD2987F97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7E4E16-6EAC-4AD1-BA7E-8E46A2A0C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31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6C7DCDA0-05AC-43B1-9335-0B7E48177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6FFEE5B-104B-446B-979F-A19E4F1FB9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09D443-7F0A-49B6-860E-3FD596103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80708-F14D-4131-9B21-D129A86290D2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F1E7A09-69C3-4DF5-841D-0EF81161C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B35A26-0042-4A48-8980-856DAB4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026E3-D419-4537-8060-78DD1754B3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520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36805" y="4447691"/>
            <a:ext cx="1927417" cy="1983999"/>
          </a:xfrm>
          <a:custGeom>
            <a:avLst/>
            <a:gdLst/>
            <a:ahLst/>
            <a:cxnLst/>
            <a:rect l="l" t="t" r="r" b="b"/>
            <a:pathLst>
              <a:path w="2891126" h="2975999">
                <a:moveTo>
                  <a:pt x="0" y="0"/>
                </a:moveTo>
                <a:lnTo>
                  <a:pt x="2891126" y="0"/>
                </a:lnTo>
                <a:lnTo>
                  <a:pt x="2891126" y="2975999"/>
                </a:lnTo>
                <a:lnTo>
                  <a:pt x="0" y="29759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00" t="-103883" r="-281999" b="-4466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0" y="-238441"/>
            <a:ext cx="12129404" cy="7728901"/>
            <a:chOff x="0" y="-109066"/>
            <a:chExt cx="24258807" cy="15457802"/>
          </a:xfrm>
        </p:grpSpPr>
        <p:sp>
          <p:nvSpPr>
            <p:cNvPr id="5" name="Freeform 5"/>
            <p:cNvSpPr/>
            <p:nvPr/>
          </p:nvSpPr>
          <p:spPr>
            <a:xfrm>
              <a:off x="0" y="367816"/>
              <a:ext cx="22154894" cy="14980920"/>
            </a:xfrm>
            <a:custGeom>
              <a:avLst/>
              <a:gdLst/>
              <a:ahLst/>
              <a:cxnLst/>
              <a:rect l="l" t="t" r="r" b="b"/>
              <a:pathLst>
                <a:path w="22154894" h="14980920">
                  <a:moveTo>
                    <a:pt x="0" y="0"/>
                  </a:moveTo>
                  <a:lnTo>
                    <a:pt x="22154894" y="0"/>
                  </a:lnTo>
                  <a:lnTo>
                    <a:pt x="22154894" y="14980920"/>
                  </a:lnTo>
                  <a:lnTo>
                    <a:pt x="0" y="14980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45" r="-745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134334" y="-109066"/>
              <a:ext cx="16124473" cy="8107344"/>
            </a:xfrm>
            <a:custGeom>
              <a:avLst/>
              <a:gdLst/>
              <a:ahLst/>
              <a:cxnLst/>
              <a:rect l="l" t="t" r="r" b="b"/>
              <a:pathLst>
                <a:path w="16124474" h="8107343">
                  <a:moveTo>
                    <a:pt x="0" y="0"/>
                  </a:moveTo>
                  <a:lnTo>
                    <a:pt x="16124474" y="0"/>
                  </a:lnTo>
                  <a:lnTo>
                    <a:pt x="16124474" y="8107343"/>
                  </a:lnTo>
                  <a:lnTo>
                    <a:pt x="0" y="8107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263" t="-21122" r="-8441" b="-30871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5621077" y="4146387"/>
              <a:ext cx="318966" cy="252748"/>
            </a:xfrm>
            <a:custGeom>
              <a:avLst/>
              <a:gdLst/>
              <a:ahLst/>
              <a:cxnLst/>
              <a:rect l="l" t="t" r="r" b="b"/>
              <a:pathLst>
                <a:path w="318966" h="252748">
                  <a:moveTo>
                    <a:pt x="0" y="0"/>
                  </a:moveTo>
                  <a:lnTo>
                    <a:pt x="318966" y="0"/>
                  </a:lnTo>
                  <a:lnTo>
                    <a:pt x="318966" y="252748"/>
                  </a:lnTo>
                  <a:lnTo>
                    <a:pt x="0" y="2527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782964" t="-1524648" r="-2639915" b="-2178196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5394971" y="3796145"/>
              <a:ext cx="801600" cy="777537"/>
            </a:xfrm>
            <a:custGeom>
              <a:avLst/>
              <a:gdLst/>
              <a:ahLst/>
              <a:cxnLst/>
              <a:rect l="l" t="t" r="r" b="b"/>
              <a:pathLst>
                <a:path w="801600" h="777537">
                  <a:moveTo>
                    <a:pt x="0" y="0"/>
                  </a:moveTo>
                  <a:lnTo>
                    <a:pt x="801600" y="0"/>
                  </a:lnTo>
                  <a:lnTo>
                    <a:pt x="801600" y="777537"/>
                  </a:lnTo>
                  <a:lnTo>
                    <a:pt x="0" y="777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963235" t="-692424" r="-1195588" b="-759090"/>
              </a:stretch>
            </a:blipFill>
          </p:spPr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F884BC4-9BC4-4140-A9B1-C1EA90BDEDE3}"/>
              </a:ext>
            </a:extLst>
          </p:cNvPr>
          <p:cNvSpPr txBox="1"/>
          <p:nvPr/>
        </p:nvSpPr>
        <p:spPr>
          <a:xfrm>
            <a:off x="8879633" y="5565338"/>
            <a:ext cx="3312367" cy="129266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uk-UA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Підготувала:</a:t>
            </a:r>
          </a:p>
          <a:p>
            <a:r>
              <a:rPr lang="uk-UA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 7 – А класу</a:t>
            </a:r>
          </a:p>
          <a:p>
            <a:r>
              <a:rPr lang="uk-UA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Різченко Я.В.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0F334A-E824-49A8-8F64-2966F87C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52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670920-9E23-4D77-900D-21A2B39E9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40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2648BD-E668-48A4-9C58-41C161E57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9"/>
            <a:ext cx="12192000" cy="68552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DBC98B-AEFC-413D-8AB5-5E07B41CE5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268" t="6274" r="39716" b="37647"/>
          <a:stretch/>
        </p:blipFill>
        <p:spPr>
          <a:xfrm>
            <a:off x="10479741" y="2168535"/>
            <a:ext cx="1694330" cy="4689466"/>
          </a:xfrm>
          <a:prstGeom prst="rect">
            <a:avLst/>
          </a:prstGeom>
        </p:spPr>
      </p:pic>
      <p:pic>
        <p:nvPicPr>
          <p:cNvPr id="1026" name="Picture 2" descr="Желтые смайлики, эмодзи, векторная иллюстрация Иллюстрация вектора -  иллюстрации насчитывающей взволнованность, утеха: 100657458">
            <a:extLst>
              <a:ext uri="{FF2B5EF4-FFF2-40B4-BE49-F238E27FC236}">
                <a16:creationId xmlns:a16="http://schemas.microsoft.com/office/drawing/2014/main" id="{34026A4A-1932-4D35-A8CA-C0677A47E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8627" r="17582" b="26013"/>
          <a:stretch/>
        </p:blipFill>
        <p:spPr bwMode="auto">
          <a:xfrm flipH="1">
            <a:off x="11098305" y="4347883"/>
            <a:ext cx="596405" cy="59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частливый желтый цвет смайликов Emoji тени улыбки с иллюстрацией вектора  Иллюстрация вектора - иллюстрации насчитывающей смайлик, конструкция:  188268685">
            <a:extLst>
              <a:ext uri="{FF2B5EF4-FFF2-40B4-BE49-F238E27FC236}">
                <a16:creationId xmlns:a16="http://schemas.microsoft.com/office/drawing/2014/main" id="{538A5B96-FB32-4C35-9C13-2CD8DE204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0" t="15425" r="18521" b="26667"/>
          <a:stretch/>
        </p:blipFill>
        <p:spPr bwMode="auto">
          <a:xfrm>
            <a:off x="10662899" y="3352801"/>
            <a:ext cx="733608" cy="6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62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780240-06AD-40BB-84F6-A77BBDD4C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14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8BB473-0E89-4D9E-A8ED-3B589D6EE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156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76BBE8-49F5-4CA2-B2D9-71182C7789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14" t="7973" r="45120" b="33988"/>
          <a:stretch/>
        </p:blipFill>
        <p:spPr>
          <a:xfrm>
            <a:off x="10452847" y="1739327"/>
            <a:ext cx="1739153" cy="5046955"/>
          </a:xfrm>
          <a:prstGeom prst="rect">
            <a:avLst/>
          </a:prstGeom>
        </p:spPr>
      </p:pic>
      <p:pic>
        <p:nvPicPr>
          <p:cNvPr id="5" name="Picture 4" descr="Счастливый желтый цвет смайликов Emoji тени улыбки с иллюстрацией вектора  Иллюстрация вектора - иллюстрации насчитывающей смайлик, конструкция:  188268685">
            <a:extLst>
              <a:ext uri="{FF2B5EF4-FFF2-40B4-BE49-F238E27FC236}">
                <a16:creationId xmlns:a16="http://schemas.microsoft.com/office/drawing/2014/main" id="{D32B7076-F269-454C-A263-1CB4DAE558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0" t="15425" r="18521" b="26667"/>
          <a:stretch/>
        </p:blipFill>
        <p:spPr bwMode="auto">
          <a:xfrm>
            <a:off x="10588815" y="4087907"/>
            <a:ext cx="733608" cy="6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Желтые смайлики, эмодзи, векторная иллюстрация Иллюстрация вектора -  иллюстрации насчитывающей взволнованность, утеха: 100657458">
            <a:extLst>
              <a:ext uri="{FF2B5EF4-FFF2-40B4-BE49-F238E27FC236}">
                <a16:creationId xmlns:a16="http://schemas.microsoft.com/office/drawing/2014/main" id="{9C57EE64-FBBA-4D89-AB0F-2C7F654050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8627" r="17582" b="26013"/>
          <a:stretch/>
        </p:blipFill>
        <p:spPr bwMode="auto">
          <a:xfrm flipH="1">
            <a:off x="11098304" y="5181773"/>
            <a:ext cx="596405" cy="59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262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0BD643-8EA3-4621-BE98-90120090F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54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7847DB-E772-40AC-A89B-268D62E8C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1036" cy="69207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B107C2-B1D7-4195-84E5-6BB4171B9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74" t="9804" r="45402" b="37647"/>
          <a:stretch/>
        </p:blipFill>
        <p:spPr>
          <a:xfrm>
            <a:off x="0" y="1552838"/>
            <a:ext cx="1909482" cy="5367916"/>
          </a:xfrm>
          <a:prstGeom prst="rect">
            <a:avLst/>
          </a:prstGeom>
        </p:spPr>
      </p:pic>
      <p:pic>
        <p:nvPicPr>
          <p:cNvPr id="5" name="Picture 4" descr="Счастливый желтый цвет смайликов Emoji тени улыбки с иллюстрацией вектора  Иллюстрация вектора - иллюстрации насчитывающей смайлик, конструкция:  188268685">
            <a:extLst>
              <a:ext uri="{FF2B5EF4-FFF2-40B4-BE49-F238E27FC236}">
                <a16:creationId xmlns:a16="http://schemas.microsoft.com/office/drawing/2014/main" id="{EFB8468C-0F80-49FA-891C-DFFC2760F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0" t="15425" r="18521" b="26667"/>
          <a:stretch/>
        </p:blipFill>
        <p:spPr bwMode="auto">
          <a:xfrm>
            <a:off x="221133" y="2940425"/>
            <a:ext cx="733608" cy="6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Желтые смайлики, эмодзи, векторная иллюстрация Иллюстрация вектора -  иллюстрации насчитывающей взволнованность, утеха: 100657458">
            <a:extLst>
              <a:ext uri="{FF2B5EF4-FFF2-40B4-BE49-F238E27FC236}">
                <a16:creationId xmlns:a16="http://schemas.microsoft.com/office/drawing/2014/main" id="{495099FF-2308-4430-9981-81FD7B14F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8627" r="17582" b="26013"/>
          <a:stretch/>
        </p:blipFill>
        <p:spPr bwMode="auto">
          <a:xfrm>
            <a:off x="643342" y="4007398"/>
            <a:ext cx="622797" cy="681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369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E14D24-B45E-4582-B121-8BC7630B8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3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6227E5-3C27-4DAA-AC56-08E3C9820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30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6303FC-DC37-4486-A2B4-B47184E4C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284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12</Words>
  <Application>Microsoft Office PowerPoint</Application>
  <PresentationFormat>Широкий екран</PresentationFormat>
  <Paragraphs>3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UN23 019878</dc:creator>
  <cp:lastModifiedBy>UN23 019878</cp:lastModifiedBy>
  <cp:revision>5</cp:revision>
  <dcterms:created xsi:type="dcterms:W3CDTF">2026-03-08T13:43:11Z</dcterms:created>
  <dcterms:modified xsi:type="dcterms:W3CDTF">2026-03-09T09:51:38Z</dcterms:modified>
</cp:coreProperties>
</file>