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7" r:id="rId4"/>
    <p:sldId id="308" r:id="rId5"/>
    <p:sldId id="309" r:id="rId6"/>
    <p:sldId id="310" r:id="rId7"/>
    <p:sldId id="311" r:id="rId8"/>
    <p:sldId id="312" r:id="rId9"/>
    <p:sldId id="314" r:id="rId10"/>
    <p:sldId id="315" r:id="rId11"/>
    <p:sldId id="316" r:id="rId12"/>
    <p:sldId id="317" r:id="rId13"/>
    <p:sldId id="299" r:id="rId14"/>
    <p:sldId id="302" r:id="rId15"/>
    <p:sldId id="303" r:id="rId16"/>
    <p:sldId id="304" r:id="rId17"/>
    <p:sldId id="318" r:id="rId18"/>
    <p:sldId id="320" r:id="rId19"/>
    <p:sldId id="321" r:id="rId20"/>
    <p:sldId id="322" r:id="rId21"/>
    <p:sldId id="33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FE227EA-4208-4EC7-A25B-9FF03FE4C67F}">
          <p14:sldIdLst>
            <p14:sldId id="256"/>
            <p14:sldId id="301"/>
            <p14:sldId id="307"/>
            <p14:sldId id="308"/>
            <p14:sldId id="309"/>
            <p14:sldId id="310"/>
            <p14:sldId id="311"/>
            <p14:sldId id="312"/>
            <p14:sldId id="314"/>
            <p14:sldId id="315"/>
            <p14:sldId id="316"/>
            <p14:sldId id="317"/>
            <p14:sldId id="299"/>
            <p14:sldId id="302"/>
            <p14:sldId id="303"/>
            <p14:sldId id="304"/>
            <p14:sldId id="318"/>
          </p14:sldIdLst>
        </p14:section>
        <p14:section name="Раздел без заголовка" id="{30FEE85F-D889-4F00-8C74-28701A426ECA}">
          <p14:sldIdLst>
            <p14:sldId id="320"/>
            <p14:sldId id="321"/>
            <p14:sldId id="322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>
      <p:cViewPr varScale="1">
        <p:scale>
          <a:sx n="82" d="100"/>
          <a:sy n="82" d="100"/>
        </p:scale>
        <p:origin x="129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презентации по литературе | учебные презен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930680" cy="69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921860" cy="1728192"/>
          </a:xfrm>
        </p:spPr>
        <p:txBody>
          <a:bodyPr>
            <a:noAutofit/>
          </a:bodyPr>
          <a:lstStyle/>
          <a:p>
            <a:r>
              <a:rPr lang="uk-UA" sz="4800" b="1" dirty="0" smtClean="0"/>
              <a:t>Т</a:t>
            </a:r>
            <a:r>
              <a:rPr lang="uk-UA" sz="4800" b="1" dirty="0"/>
              <a:t>. Г. Шевченко – </a:t>
            </a:r>
            <a:r>
              <a:rPr lang="uk-UA" sz="4800" b="1" dirty="0" smtClean="0"/>
              <a:t>великий син великого народу</a:t>
            </a:r>
            <a:endParaRPr lang="ru-RU" b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92294"/>
            <a:ext cx="3960440" cy="1752600"/>
          </a:xfrm>
        </p:spPr>
        <p:txBody>
          <a:bodyPr>
            <a:normAutofit/>
          </a:bodyPr>
          <a:lstStyle/>
          <a:p>
            <a:pPr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8" name="Picture 10" descr="Результат вставки в шаблон ли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88934"/>
            <a:ext cx="2559318" cy="255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Результат вставки в шаблон ли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93" y="3212976"/>
            <a:ext cx="2559318" cy="255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1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потертая бумага (63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4" y="-4836"/>
            <a:ext cx="9164813" cy="70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780699"/>
            <a:ext cx="813690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92011" y="534442"/>
            <a:ext cx="4248472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життєвій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дорозі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Тарас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зустрів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розумних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побачили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талановиту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викупили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неволі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допомогли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Академії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мистецтв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Брюллов, Карл Павлович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5" y="260648"/>
            <a:ext cx="3206711" cy="403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4208" y="4455460"/>
            <a:ext cx="4027803" cy="214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Ставши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вільною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24 роки, Тарас написав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поетичних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увійшли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збірки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Кобзар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 descr="1840 - перше видання &quot;Кобзаря&quot; Тараса Шевченк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r="512"/>
          <a:stretch/>
        </p:blipFill>
        <p:spPr bwMode="auto">
          <a:xfrm>
            <a:off x="4373200" y="3497460"/>
            <a:ext cx="4630289" cy="297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потертая бумага (63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4" y="-4836"/>
            <a:ext cx="9164813" cy="70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780699"/>
            <a:ext cx="813690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0416" y="2060848"/>
            <a:ext cx="4302368" cy="3312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Пани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злякались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віршів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заслали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поета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далеку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пустелю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віддали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солдати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суворою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забороною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малювати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Але не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скорився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Тарас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потайки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писав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малював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Безкозирка - Wikiw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754260"/>
            <a:ext cx="4191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309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потертая бумага (63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4" y="-4836"/>
            <a:ext cx="9164813" cy="70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780699"/>
            <a:ext cx="813690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5087" y="404664"/>
            <a:ext cx="8133009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Колись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давно по Україні ходили старі, сліпі люди, які співали про тяжке життя людей та подвиги козаків. Співаючи, вони грали на кобзі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стародавній музичний інструмент, схожий на бандуру. Їх називали кобзарями. Тарас Шевченко не грав на кобзі, не співав пісень по дорогах України. Але він дуже любив слухати пісні кобзарів.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«Кобзар» Шевченка перекладений на 100 мов світу.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Кобзарь - Mировая цифровая библиот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83" y="3708829"/>
            <a:ext cx="3819042" cy="316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обза | Національний академічний оркестр народних інструментів Украї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02662"/>
            <a:ext cx="1798542" cy="315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21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потертая бумага (63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4" y="-4836"/>
            <a:ext cx="9164813" cy="70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«Селянська родина»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Селянська родина -Музей українського живопи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9543"/>
            <a:ext cx="6192688" cy="513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09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потертая бумага (63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4" y="-4836"/>
            <a:ext cx="9164813" cy="70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«Хата батьків у Кирилівці»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Хата батьків Т.Г.Шевченка в с. Кирилівці 1843 | Ukrainian art, Classic art, 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56" y="1548938"/>
            <a:ext cx="7773888" cy="516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30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потертая бумага (63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4" y="-4836"/>
            <a:ext cx="9164813" cy="70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Автопортрет </a:t>
            </a:r>
            <a:r>
              <a:rPr lang="uk-UA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Т.Г.Шевченка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5328592" cy="5328592"/>
          </a:xfrm>
        </p:spPr>
      </p:pic>
    </p:spTree>
    <p:extLst>
      <p:ext uri="{BB962C8B-B14F-4D97-AF65-F5344CB8AC3E}">
        <p14:creationId xmlns:p14="http://schemas.microsoft.com/office/powerpoint/2010/main" val="3945956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потертая бумага (63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4" y="-4836"/>
            <a:ext cx="9164813" cy="70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148457"/>
            <a:ext cx="8229600" cy="1143000"/>
          </a:xfrm>
        </p:spPr>
        <p:txBody>
          <a:bodyPr>
            <a:normAutofit/>
          </a:bodyPr>
          <a:lstStyle/>
          <a:p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«Катерина»</a:t>
            </a:r>
          </a:p>
        </p:txBody>
      </p:sp>
      <p:sp>
        <p:nvSpPr>
          <p:cNvPr id="6" name="AutoShape 4" descr="Катерина (поема)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Катерина (поема) — Вікіпедія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64" y="1291457"/>
            <a:ext cx="4104456" cy="55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24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потертая бумага (63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4" y="-4836"/>
            <a:ext cx="9164813" cy="70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661" y="204292"/>
            <a:ext cx="8576121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«Портрет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дівчини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собакою»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 descr="Катерина (поема)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Портрет дівчини з собакою роботи Тараса Шевченка — Вікіпеді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/>
          <a:stretch/>
        </p:blipFill>
        <p:spPr bwMode="auto">
          <a:xfrm>
            <a:off x="2411760" y="1291457"/>
            <a:ext cx="4587180" cy="55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925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потертая бумага (63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4" y="-4836"/>
            <a:ext cx="9164813" cy="70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780699"/>
            <a:ext cx="813690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04664"/>
            <a:ext cx="6120680" cy="5576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Світає</a:t>
            </a: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Край неба </a:t>
            </a:r>
            <a:r>
              <a:rPr lang="ru-RU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палає</a:t>
            </a: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Соловейко в </a:t>
            </a:r>
            <a:r>
              <a:rPr lang="ru-RU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темнім</a:t>
            </a: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гаї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Сонце</a:t>
            </a: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зустрічає</a:t>
            </a: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Тихесенько</a:t>
            </a: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вітер</a:t>
            </a: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віє</a:t>
            </a: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Степи, лани </a:t>
            </a:r>
            <a:r>
              <a:rPr lang="ru-RU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мріють</a:t>
            </a: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ярами над ставами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Верби</a:t>
            </a: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зеленіють</a:t>
            </a: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Сади </a:t>
            </a:r>
            <a:r>
              <a:rPr lang="ru-RU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рясні</a:t>
            </a: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похилились,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Тополі</a:t>
            </a: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</a:t>
            </a:r>
            <a:r>
              <a:rPr lang="ru-RU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волі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Стоять </a:t>
            </a:r>
            <a:r>
              <a:rPr lang="ru-RU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собі</a:t>
            </a: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</a:t>
            </a: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сторожа,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2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Розмовляють</a:t>
            </a: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полем.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Тарас Шевченко. Тест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2954" y="4293096"/>
            <a:ext cx="48768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54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потертая бумага (63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4" y="-4836"/>
            <a:ext cx="9164813" cy="70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780699"/>
            <a:ext cx="813690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Тарас Шевченко. Тест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2954" y="4293096"/>
            <a:ext cx="48768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02086" y="844779"/>
            <a:ext cx="5519011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Зоре моя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вечірняя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Зійди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над горою,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Поговорим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тихесенько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неволі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тобою.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Розкажи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за горою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Сонечко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сідає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у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Дніпра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веселочка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Воду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позичає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1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потертая бумага (63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4" y="-4836"/>
            <a:ext cx="9164813" cy="70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24" y="731822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«Т. Г. Шевченко –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син великого народу»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Шевченко Кобзар найповніша збірка унікальне ювілейне видання преміум-класу  купити &quot;Школ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8907"/>
            <a:ext cx="2983302" cy="422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3. Тарас Григорович Шевченко - Шевченків Край - shevchenko's la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" t="-96" r="5131"/>
          <a:stretch/>
        </p:blipFill>
        <p:spPr bwMode="auto">
          <a:xfrm>
            <a:off x="5089074" y="2208907"/>
            <a:ext cx="3096344" cy="422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68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потертая бумага (63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4" y="-4836"/>
            <a:ext cx="9164813" cy="70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780699"/>
            <a:ext cx="813690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Тарас Шевченко. Тест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2954" y="4293096"/>
            <a:ext cx="48768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1323" y="844779"/>
            <a:ext cx="5508104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діброві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вітер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виє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Гуляє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полю,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Край дороги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гне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тополю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самого долу.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високий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лист широкий-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Нащо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зеленіє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Кругом поле, як те море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1028700" algn="ctr">
              <a:lnSpc>
                <a:spcPct val="115000"/>
              </a:lnSpc>
              <a:spcAft>
                <a:spcPts val="0"/>
              </a:spcAft>
            </a:pP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Широке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синіє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82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потертая бумага (63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4" y="-4836"/>
            <a:ext cx="9164813" cy="70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780699"/>
            <a:ext cx="813690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5489" y="1988840"/>
            <a:ext cx="63490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Колокольчик На Последний Звонок - Free Transparent PNG Clipart Images 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8" descr="Тарас Шевченко. Те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2132" y="3212976"/>
            <a:ext cx="6738919" cy="56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"/>
            <a:ext cx="9144000" cy="68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83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потертая бумага (63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4" y="-4836"/>
            <a:ext cx="9164813" cy="70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Шевченко – це той, хто живе в кожному з нас. Він – | Вісті Тепличч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3" y="764704"/>
            <a:ext cx="3632856" cy="422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620688"/>
            <a:ext cx="4790580" cy="480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березня 1814 року в селі Моринці Звенигородського повіту на Київщині (тепер Черкащина) у бідній кріпацькій хаті Шевченків народився хлопчина.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дали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Тарас.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Шевченко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пов’язане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швець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Шевцем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прадід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батьковій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шевця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шевченко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Шевченко.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686" y="5756653"/>
            <a:ext cx="8648830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2400" i="1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Кріпак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людина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закріплена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паном,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працювала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нього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міг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продати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виміняти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купити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кріпака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потертая бумага (63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4" y="-4836"/>
            <a:ext cx="9164813" cy="70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620688"/>
            <a:ext cx="8270512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минав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переселились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Шевченки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усією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сім’єю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села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Кирилівка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Велика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сім’я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Григорій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Катерина, Тарасик, три сестрички (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Катря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Ярина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Марія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два братики (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Микита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Йосип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дідусь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дев’ятеро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Дитяча сторінка: вірші Тараса Шевченка для дітей | New Pathway Ukrainian  News | Новий Шлях Українські Віст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t="5287" r="6405" b="4490"/>
          <a:stretch/>
        </p:blipFill>
        <p:spPr bwMode="auto">
          <a:xfrm>
            <a:off x="1907704" y="2688883"/>
            <a:ext cx="56886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115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потертая бумага (63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4" y="-4836"/>
            <a:ext cx="9164813" cy="70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1270709"/>
            <a:ext cx="3960440" cy="4620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Гарно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Кирилівці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Коло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хати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розкішний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квітник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стара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крислата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верба, за хатою садок, а там левада,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засіяна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квітами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через леваду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в’ється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річечка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зростав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малий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Тарас.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Піклувалися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ним добра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старша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сестра Катерина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Хата-музей сім'ї Шевченків (реконструкція) (с.Шевченкове, Черкаська обл.):  карта, фото, оп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" y="3634759"/>
            <a:ext cx="4235824" cy="317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Хата батьків Т.Г.Шевченка в с. Кирилівці 1843 | Ukrainian art, Classic art,  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4411" r="6815" b="819"/>
          <a:stretch/>
        </p:blipFill>
        <p:spPr bwMode="auto">
          <a:xfrm>
            <a:off x="408183" y="473125"/>
            <a:ext cx="4235825" cy="30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потертая бумага (63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4" y="-4836"/>
            <a:ext cx="9164813" cy="70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3388" y="4365424"/>
            <a:ext cx="8056408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Тарасові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померла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стало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нестерпним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одружився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удовою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яка мала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Хлопчина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змушений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терпіти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знущання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лихої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мачухи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 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одинадцять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 Тарас круглим сиротою.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застудився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раптово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помер, а перед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смертю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сказав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пророчі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слова: «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Синові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Тарасу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хазяйства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треба;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буде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абияким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чоловіком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з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добре,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ледащо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15 маловідомих фактів про Тараса Шевченка | Ідеї декор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t="6271" r="1220" b="10445"/>
          <a:stretch/>
        </p:blipFill>
        <p:spPr bwMode="auto">
          <a:xfrm>
            <a:off x="1619672" y="303606"/>
            <a:ext cx="6048672" cy="382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38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потертая бумага (63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4" y="-4836"/>
            <a:ext cx="9164813" cy="70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28834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Дуже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хотілося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поетові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маленький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будиночок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Але не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судилося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йому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сімейного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затишку,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діток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дуже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любив.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них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написав і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безкоштовно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відправив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1000 «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Букварів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endParaRPr lang="ru-RU" sz="2400" dirty="0"/>
          </a:p>
        </p:txBody>
      </p:sp>
      <p:pic>
        <p:nvPicPr>
          <p:cNvPr id="4098" name="Picture 2" descr="Про &quot;Буквар&quot; Тараса Шевченка 1861 року - Мала Сторі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7969"/>
            <a:ext cx="3144415" cy="453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Тарас Шевченко. Букварь Южнорусскій.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7969"/>
            <a:ext cx="3135366" cy="453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3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потертая бумага (63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4" y="-4836"/>
            <a:ext cx="9164813" cy="70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148" y="548680"/>
            <a:ext cx="799288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Помер Тарас Григорович Шевченко 10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1861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року.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Поховано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Дніпром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на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високій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Чернечій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яку зараз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Тарасовою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The heart of Ukraine, which strikes into the heart ~ Kanev, Travel blog,  Ukra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344816" cy="45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потертая бумага (63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4" y="-4836"/>
            <a:ext cx="9164813" cy="70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780699"/>
            <a:ext cx="813690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140" y="5184978"/>
            <a:ext cx="8136904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випадала вільна хвилина, хлопчик брав аркуш паперу, недогризок олівця і, сховавшись в бур’янах, малював усе, що бачив довкола, малював лише чорним олівцем, бо інших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нього не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The childhood of Taras Shevchenko (by C.H. Andrusyshen, &quot;Taras Shevchenko's  life and work&quot;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51" y="295784"/>
            <a:ext cx="6231881" cy="47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745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582</Words>
  <Application>Microsoft Office PowerPoint</Application>
  <PresentationFormat>Екран (4:3)</PresentationFormat>
  <Paragraphs>51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Тема Office</vt:lpstr>
      <vt:lpstr>Т. Г. Шевченко – великий син великого народу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«Селянська родина»</vt:lpstr>
      <vt:lpstr>«Хата батьків у Кирилівці»</vt:lpstr>
      <vt:lpstr>Автопортрет Т.Г.Шевченка</vt:lpstr>
      <vt:lpstr>«Катерина»</vt:lpstr>
      <vt:lpstr>«Портрет дівчини з собакою»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теми. Дитячі роки великого Кобзаря. Дмитро  Красицький «Тарас Шевченко».</dc:title>
  <dc:creator>Пользователь</dc:creator>
  <cp:lastModifiedBy>dnipro_school@outlook.com</cp:lastModifiedBy>
  <cp:revision>75</cp:revision>
  <dcterms:modified xsi:type="dcterms:W3CDTF">2024-03-14T18:53:07Z</dcterms:modified>
</cp:coreProperties>
</file>