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0" r:id="rId4"/>
    <p:sldId id="261" r:id="rId5"/>
    <p:sldId id="257" r:id="rId6"/>
    <p:sldId id="265" r:id="rId7"/>
    <p:sldId id="258" r:id="rId8"/>
    <p:sldId id="287" r:id="rId9"/>
    <p:sldId id="289" r:id="rId10"/>
    <p:sldId id="290" r:id="rId11"/>
    <p:sldId id="267" r:id="rId12"/>
    <p:sldId id="282" r:id="rId13"/>
    <p:sldId id="279" r:id="rId14"/>
    <p:sldId id="273" r:id="rId15"/>
    <p:sldId id="291" r:id="rId16"/>
    <p:sldId id="276" r:id="rId17"/>
    <p:sldId id="272" r:id="rId18"/>
    <p:sldId id="292" r:id="rId19"/>
    <p:sldId id="266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367" autoAdjust="0"/>
    <p:restoredTop sz="94660"/>
  </p:normalViewPr>
  <p:slideViewPr>
    <p:cSldViewPr>
      <p:cViewPr varScale="1">
        <p:scale>
          <a:sx n="56" d="100"/>
          <a:sy n="56" d="100"/>
        </p:scale>
        <p:origin x="78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E0C4F-83F5-4FAB-A1CA-B62E411BC679}" type="datetimeFigureOut">
              <a:rPr lang="ru-RU" smtClean="0"/>
              <a:pPr/>
              <a:t>14.08.2026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D436B-53A0-4831-910E-4FB3E35A8B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E0C4F-83F5-4FAB-A1CA-B62E411BC679}" type="datetimeFigureOut">
              <a:rPr lang="ru-RU" smtClean="0"/>
              <a:pPr/>
              <a:t>14.08.2026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D436B-53A0-4831-910E-4FB3E35A8B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E0C4F-83F5-4FAB-A1CA-B62E411BC679}" type="datetimeFigureOut">
              <a:rPr lang="ru-RU" smtClean="0"/>
              <a:pPr/>
              <a:t>14.08.2026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D436B-53A0-4831-910E-4FB3E35A8B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E0C4F-83F5-4FAB-A1CA-B62E411BC679}" type="datetimeFigureOut">
              <a:rPr lang="ru-RU" smtClean="0"/>
              <a:pPr/>
              <a:t>14.08.2026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D436B-53A0-4831-910E-4FB3E35A8B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E0C4F-83F5-4FAB-A1CA-B62E411BC679}" type="datetimeFigureOut">
              <a:rPr lang="ru-RU" smtClean="0"/>
              <a:pPr/>
              <a:t>14.08.2026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D436B-53A0-4831-910E-4FB3E35A8B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E0C4F-83F5-4FAB-A1CA-B62E411BC679}" type="datetimeFigureOut">
              <a:rPr lang="ru-RU" smtClean="0"/>
              <a:pPr/>
              <a:t>14.08.2026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D436B-53A0-4831-910E-4FB3E35A8B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E0C4F-83F5-4FAB-A1CA-B62E411BC679}" type="datetimeFigureOut">
              <a:rPr lang="ru-RU" smtClean="0"/>
              <a:pPr/>
              <a:t>14.08.2026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D436B-53A0-4831-910E-4FB3E35A8B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E0C4F-83F5-4FAB-A1CA-B62E411BC679}" type="datetimeFigureOut">
              <a:rPr lang="ru-RU" smtClean="0"/>
              <a:pPr/>
              <a:t>14.08.2026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D436B-53A0-4831-910E-4FB3E35A8B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E0C4F-83F5-4FAB-A1CA-B62E411BC679}" type="datetimeFigureOut">
              <a:rPr lang="ru-RU" smtClean="0"/>
              <a:pPr/>
              <a:t>14.08.2026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D436B-53A0-4831-910E-4FB3E35A8B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E0C4F-83F5-4FAB-A1CA-B62E411BC679}" type="datetimeFigureOut">
              <a:rPr lang="ru-RU" smtClean="0"/>
              <a:pPr/>
              <a:t>14.08.2026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D436B-53A0-4831-910E-4FB3E35A8B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E0C4F-83F5-4FAB-A1CA-B62E411BC679}" type="datetimeFigureOut">
              <a:rPr lang="ru-RU" smtClean="0"/>
              <a:pPr/>
              <a:t>14.08.2026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D436B-53A0-4831-910E-4FB3E35A8B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4E0C4F-83F5-4FAB-A1CA-B62E411BC679}" type="datetimeFigureOut">
              <a:rPr lang="ru-RU" smtClean="0"/>
              <a:pPr/>
              <a:t>14.08.2026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DD436B-53A0-4831-910E-4FB3E35A8B4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lenovo%20v580c\Music\&#1083;&#1110;&#1088;&#1080;&#1095;&#1085;&#1072;\fonovaya-muzyka--krasivaya-melodiya.mp3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lenovo%20v580c\Music\&#1083;&#1110;&#1088;&#1080;&#1095;&#1085;&#1072;\grustnaya-melodiya-fonovaya-muzyka.mp3" TargetMode="Externa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i.pinimg.com/564x/31/6b/41/316b414ecc6ebf65db7b5798bf515cd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20792686">
            <a:off x="1614610" y="1925507"/>
            <a:ext cx="4722612" cy="2674942"/>
          </a:xfrm>
          <a:solidFill>
            <a:srgbClr val="FFFF00"/>
          </a:solidFill>
          <a:ln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«УКРАЇНА-КРАЇНА НЕСКОРЕНИХ»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588224" y="5877272"/>
            <a:ext cx="2555776" cy="980728"/>
          </a:xfrm>
        </p:spPr>
        <p:txBody>
          <a:bodyPr>
            <a:normAutofit/>
          </a:bodyPr>
          <a:lstStyle/>
          <a:p>
            <a:r>
              <a:rPr lang="uk-UA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Костюк В. В.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7" name="fonovaya-muzyka--krasivaya-melodiy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357158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3" showWhenStopped="0">
                <p:cTn id="1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кутник 1">
            <a:extLst>
              <a:ext uri="{FF2B5EF4-FFF2-40B4-BE49-F238E27FC236}">
                <a16:creationId xmlns:a16="http://schemas.microsoft.com/office/drawing/2014/main" id="{8F596639-C5DA-487D-AD19-7B1C98F17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96676"/>
            <a:ext cx="8229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uk-UA" sz="5400" b="1" dirty="0">
                <a:ln w="13462">
                  <a:solidFill>
                    <a:srgbClr val="FFFF00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rgbClr val="87795D"/>
                  </a:outerShdw>
                </a:effectLst>
              </a:rPr>
              <a:t>Український одяг та побут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78F04A8-BC14-4E40-A604-F0CD407FAF2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19837" t="18844" r="16169" b="5513"/>
          <a:stretch/>
        </p:blipFill>
        <p:spPr>
          <a:xfrm>
            <a:off x="107504" y="1484784"/>
            <a:ext cx="4608512" cy="504056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DE2A627-9154-4141-87D1-04A343EBF43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1196752"/>
            <a:ext cx="4283968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2429911-E983-478D-8E8A-85B6961CF81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37809" y="4221088"/>
            <a:ext cx="4406191" cy="26369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160124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564x/31/6b/41/316b414ecc6ebf65db7b5798bf515cd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070"/>
            <a:ext cx="9144000" cy="686207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331640" y="2492896"/>
            <a:ext cx="770485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Ми щасливо жили в рідній країні .</a:t>
            </a:r>
          </a:p>
          <a:p>
            <a:r>
              <a:rPr lang="uk-UA" sz="4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Але </a:t>
            </a:r>
          </a:p>
          <a:p>
            <a:r>
              <a:rPr lang="uk-UA" sz="4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24.02.2022</a:t>
            </a:r>
          </a:p>
          <a:p>
            <a:r>
              <a:rPr lang="uk-UA" sz="4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все змінилося…</a:t>
            </a:r>
            <a:endParaRPr lang="ru-RU" sz="4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4788024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Четвер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24 лютого 2022 року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близько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5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години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ранку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Путін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оголосив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війну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і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вже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за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кілька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хвилин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пролунали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вибухи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уДніпрі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,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Києві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,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Харкові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,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Одесі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,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Донбасі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та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інших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містах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.</a:t>
            </a:r>
          </a:p>
          <a:p>
            <a:pPr algn="ctr"/>
            <a:r>
              <a:rPr lang="ru-RU" sz="24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   “</a:t>
            </a:r>
            <a:r>
              <a:rPr lang="ru-RU" sz="2400" b="1" i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Увага</a:t>
            </a:r>
            <a:r>
              <a:rPr lang="ru-RU" sz="24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400" b="1" i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всім</a:t>
            </a:r>
            <a:r>
              <a:rPr lang="ru-RU" sz="24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! </a:t>
            </a:r>
            <a:r>
              <a:rPr lang="ru-RU" sz="2400" b="1" i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Повітряна</a:t>
            </a:r>
            <a:r>
              <a:rPr lang="ru-RU" sz="24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400" b="1" i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тривога</a:t>
            </a:r>
            <a:r>
              <a:rPr lang="ru-RU" sz="24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!”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 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під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гучні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сирени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розбудили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людей по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всій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території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України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.</a:t>
            </a:r>
          </a:p>
          <a:p>
            <a:pPr algn="ctr"/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   А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далі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почалась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справжня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війна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, де гинуть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діти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,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мирні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люди,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руйнують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житлові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квартали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,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важливі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об’єкти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інфраструктури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,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історичні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пам’ятки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архітектури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від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ракетних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ударів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Росії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та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зі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сторони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Білорусі</a:t>
            </a:r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.</a:t>
            </a:r>
          </a:p>
        </p:txBody>
      </p:sp>
      <p:pic>
        <p:nvPicPr>
          <p:cNvPr id="3" name="Picture 2" descr="https://i.pinimg.com/564x/9b/8f/fd/9b8ffd8f429402a9aa4448b34e4b6a9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0"/>
            <a:ext cx="399593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ttps://erudyt.net/wp-content/uploads/2022/08/ZSU-TR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321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s://i.pinimg.com/564x/0b/da/a9/0bdaa938f6696e782521aadda83a44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"/>
            <a:ext cx="792088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кутник 1">
            <a:extLst>
              <a:ext uri="{FF2B5EF4-FFF2-40B4-BE49-F238E27FC236}">
                <a16:creationId xmlns:a16="http://schemas.microsoft.com/office/drawing/2014/main" id="{53CEA60B-3313-4AF9-86FF-0C524FE93C19}"/>
              </a:ext>
            </a:extLst>
          </p:cNvPr>
          <p:cNvSpPr/>
          <p:nvPr/>
        </p:nvSpPr>
        <p:spPr>
          <a:xfrm>
            <a:off x="682906" y="352125"/>
            <a:ext cx="803017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>
                <a:ln>
                  <a:solidFill>
                    <a:schemeClr val="tx1"/>
                  </a:solidFill>
                </a:ln>
                <a:solidFill>
                  <a:srgbClr val="00B0F0"/>
                </a:solidFill>
                <a:latin typeface="Helvetica Neue"/>
              </a:rPr>
              <a:t>В</a:t>
            </a:r>
            <a:r>
              <a:rPr lang="uk-UA" sz="2800" b="0" i="0" dirty="0">
                <a:ln>
                  <a:solidFill>
                    <a:schemeClr val="tx1"/>
                  </a:solidFill>
                </a:ln>
                <a:solidFill>
                  <a:srgbClr val="00B0F0"/>
                </a:solidFill>
                <a:effectLst/>
                <a:latin typeface="Helvetica Neue"/>
              </a:rPr>
              <a:t>ійна — це агресивні дії однієї країни щодо іншої. </a:t>
            </a:r>
          </a:p>
          <a:p>
            <a:r>
              <a:rPr lang="uk-UA" sz="2800" dirty="0">
                <a:ln>
                  <a:solidFill>
                    <a:schemeClr val="tx1"/>
                  </a:solidFill>
                </a:ln>
                <a:solidFill>
                  <a:srgbClr val="00B0F0"/>
                </a:solidFill>
                <a:latin typeface="Helvetica Neue"/>
              </a:rPr>
              <a:t>На час війни у нашій країні є захисники ЗСУ (Збройні сили України). </a:t>
            </a:r>
            <a:endParaRPr lang="uk-UA" sz="2800" dirty="0">
              <a:ln>
                <a:solidFill>
                  <a:schemeClr val="tx1"/>
                </a:solidFill>
              </a:ln>
              <a:solidFill>
                <a:srgbClr val="00B0F0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CFEEB26-A69E-4C0B-B72E-5AC93460584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0920" y="2257063"/>
            <a:ext cx="3632690" cy="24036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0E54ED4-12CC-4B53-B0D2-34F6AB56995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24250" y="2381250"/>
            <a:ext cx="2095500" cy="20955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64731C1-8696-4D9C-9468-4FE8601F145C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40157" y="2153780"/>
            <a:ext cx="3719633" cy="23229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C581AA5-E55F-4417-87E9-F524E53619FB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2966" y="4749749"/>
            <a:ext cx="3178699" cy="17855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F54335E-CE81-4944-AD27-AE99A870254E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524250" y="4600937"/>
            <a:ext cx="2760803" cy="2038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2752A51-B301-4ED8-8766-C127B0877C33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615383" y="4697765"/>
            <a:ext cx="2445651" cy="2197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92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s://i.pinimg.com/564x/f7/71/f0/f771f0fb0cbad53b194abc5e4bb85ae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38099"/>
            <a:ext cx="6912768" cy="68199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6" name="Picture 6" descr="https://i.pinimg.com/564x/1a/70/b5/1a70b5d6557d25545523eff9717ee2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24270"/>
            <a:ext cx="6858048" cy="68337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3600092-C131-416F-4519-ADFFB91458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16189"/>
            <a:ext cx="3995934" cy="685800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ED93169-2463-EDEE-422C-FD07FC0F6E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7" y="16189"/>
            <a:ext cx="5180939" cy="6820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7061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564x/31/6b/41/316b414ecc6ebf65db7b5798bf515cd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207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928662" y="2714620"/>
            <a:ext cx="800105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8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Дякую за увагу!</a:t>
            </a:r>
            <a:endParaRPr lang="ru-RU" sz="8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Форум &quot;Ми Українці&quot;"/>
          <p:cNvPicPr>
            <a:picLocks noChangeAspect="1" noChangeArrowheads="1"/>
          </p:cNvPicPr>
          <p:nvPr/>
        </p:nvPicPr>
        <p:blipFill>
          <a:blip r:embed="rId2" cstate="print"/>
          <a:srcRect r="11926"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pic>
        <p:nvPicPr>
          <p:cNvPr id="20484" name="Picture 4" descr="Ми – українці, і нам є чим пишатись! - Інститут Просвіт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16" cy="6858000"/>
          </a:xfrm>
          <a:prstGeom prst="rect">
            <a:avLst/>
          </a:prstGeom>
          <a:noFill/>
        </p:spPr>
      </p:pic>
      <p:pic>
        <p:nvPicPr>
          <p:cNvPr id="20486" name="Picture 6" descr="Українці живуть на 12 років менше, ніж інші європейці, - дослідження НАНУ -  портал новин LB.u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pic>
        <p:nvPicPr>
          <p:cNvPr id="20488" name="Picture 8" descr="Українці скуповують не сірники і гречку, а зброю». Володимир В'ятрович про  протистояння з Росією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" y="-1"/>
            <a:ext cx="9144001" cy="6858001"/>
          </a:xfrm>
          <a:prstGeom prst="rect">
            <a:avLst/>
          </a:prstGeom>
          <a:noFill/>
        </p:spPr>
      </p:pic>
      <p:pic>
        <p:nvPicPr>
          <p:cNvPr id="20490" name="Picture 10" descr="Перший урок. Діти об'єднують Україну.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10" descr="Перший урок. Діти об'єднують Україну.">
            <a:extLst>
              <a:ext uri="{FF2B5EF4-FFF2-40B4-BE49-F238E27FC236}">
                <a16:creationId xmlns:a16="http://schemas.microsoft.com/office/drawing/2014/main" id="{CDF4AC8D-06D3-442C-8D6D-F00BBD5057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0"/>
                                        <p:tgtEl>
                                          <p:spTgt spid="204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0"/>
                            </p:stCondLst>
                            <p:childTnLst>
                              <p:par>
                                <p:cTn id="2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 descr="https://i.pinimg.com/564x/9c/0c/d6/9c0cd67983e370ef40662bc51c4e02f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764" y="0"/>
            <a:ext cx="8820472" cy="6858000"/>
          </a:xfrm>
          <a:prstGeom prst="rect">
            <a:avLst/>
          </a:prstGeom>
          <a:ln>
            <a:solidFill>
              <a:srgbClr val="FFFF00"/>
            </a:solidFill>
          </a:ln>
          <a:effectLst>
            <a:glow rad="228600">
              <a:srgbClr val="FFFF00">
                <a:alpha val="40000"/>
              </a:srgbClr>
            </a:glow>
            <a:softEdge rad="112500"/>
          </a:effectLst>
        </p:spPr>
      </p:pic>
      <p:pic>
        <p:nvPicPr>
          <p:cNvPr id="4" name="grustnaya-melodiya-fonovaya-muzyk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2214546" y="6000768"/>
            <a:ext cx="366714" cy="3667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59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i.pinimg.com/564x/3e/0d/69/3e0d6961caebf656b5d87516205c0a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s://i.pinimg.com/564x/31/6b/41/316b414ecc6ebf65db7b5798bf515cd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070"/>
            <a:ext cx="9144000" cy="686207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403648" y="2780928"/>
            <a:ext cx="77403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Для мене Україна – це…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Освітнє партнерство Альберти та Львівщини: «ДЛЯ МЕНЕ УКРАЇНА – ЦЕ...»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974" y="500042"/>
            <a:ext cx="9089433" cy="56436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i.pinimg.com/564x/31/6b/41/316b414ecc6ebf65db7b5798bf515cd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257" y="0"/>
            <a:ext cx="9135238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 flipH="1">
            <a:off x="1475656" y="2780928"/>
            <a:ext cx="75608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Я знаю історію України</a:t>
            </a:r>
            <a:endParaRPr lang="ru-RU" sz="5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9AD51CC-2A27-4429-A2B9-1C04498C95E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6191" y="-25468"/>
            <a:ext cx="6291617" cy="17558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0B58932-021F-4E72-8FEA-7EFEE96F2E3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1124744"/>
            <a:ext cx="1656184" cy="237626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5057651-FC04-4F62-8C3D-987DAA497CD8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47392" y="1700808"/>
            <a:ext cx="2348744" cy="17119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91C0053-CDE7-45D9-B989-2CCC49EBC0D0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93493" y="980728"/>
            <a:ext cx="2066939" cy="26153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кутник 9">
            <a:extLst>
              <a:ext uri="{FF2B5EF4-FFF2-40B4-BE49-F238E27FC236}">
                <a16:creationId xmlns:a16="http://schemas.microsoft.com/office/drawing/2014/main" id="{6F5F89F2-9EB1-4378-83AF-874BE2000FE6}"/>
              </a:ext>
            </a:extLst>
          </p:cNvPr>
          <p:cNvSpPr/>
          <p:nvPr/>
        </p:nvSpPr>
        <p:spPr>
          <a:xfrm>
            <a:off x="539552" y="3409931"/>
            <a:ext cx="1944216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4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тризуб</a:t>
            </a:r>
            <a:endParaRPr lang="uk-UA" sz="440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Прямокутник 7">
            <a:extLst>
              <a:ext uri="{FF2B5EF4-FFF2-40B4-BE49-F238E27FC236}">
                <a16:creationId xmlns:a16="http://schemas.microsoft.com/office/drawing/2014/main" id="{F237533F-2655-4343-97CF-11A6DBDCF005}"/>
              </a:ext>
            </a:extLst>
          </p:cNvPr>
          <p:cNvSpPr/>
          <p:nvPr/>
        </p:nvSpPr>
        <p:spPr>
          <a:xfrm>
            <a:off x="3390349" y="3321899"/>
            <a:ext cx="201850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440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прапор</a:t>
            </a:r>
          </a:p>
        </p:txBody>
      </p:sp>
      <p:sp>
        <p:nvSpPr>
          <p:cNvPr id="10" name="Прямокутник 8">
            <a:extLst>
              <a:ext uri="{FF2B5EF4-FFF2-40B4-BE49-F238E27FC236}">
                <a16:creationId xmlns:a16="http://schemas.microsoft.com/office/drawing/2014/main" id="{897532D3-1D75-4788-89DF-4D61D3284AD2}"/>
              </a:ext>
            </a:extLst>
          </p:cNvPr>
          <p:cNvSpPr/>
          <p:nvPr/>
        </p:nvSpPr>
        <p:spPr>
          <a:xfrm>
            <a:off x="6804248" y="3408229"/>
            <a:ext cx="151216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4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гімн</a:t>
            </a:r>
            <a:endParaRPr lang="uk-UA" sz="440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B0F109E-BFFE-47BD-A39A-FA12A7A60F31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475656" y="4255617"/>
            <a:ext cx="6120680" cy="2331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609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DBE7A8-9A88-4336-A1FE-0C169C6E8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rmAutofit fontScale="90000"/>
          </a:bodyPr>
          <a:lstStyle/>
          <a:p>
            <a:r>
              <a:rPr lang="uk-UA" b="1" dirty="0">
                <a:ln w="13462">
                  <a:solidFill>
                    <a:srgbClr val="FFFF00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Українські страви</a:t>
            </a:r>
            <a:br>
              <a:rPr lang="uk-UA" b="1" dirty="0">
                <a:ln w="13462">
                  <a:solidFill>
                    <a:srgbClr val="FFFF00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</a:b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3CD3FC5-AE42-49ED-B919-FC7A98D11FF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7738" y="977570"/>
            <a:ext cx="1895257" cy="14196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1A6D334-DE13-4DEA-81A9-FFF2D13B0F7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15264" y="927121"/>
            <a:ext cx="2077761" cy="13851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D55CD30-FFC8-4CAB-96F9-6CEF8824A8C3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02175" y="2873329"/>
            <a:ext cx="2366667" cy="1331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94518AC-A105-451E-8EEA-3CA31BA1A0DE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7076" y="2873329"/>
            <a:ext cx="2061985" cy="13746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2E7D74A-82A0-4237-A76E-43ABDFA6F83E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120530" y="2869473"/>
            <a:ext cx="2072640" cy="1378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6B36F1D-F21B-44BA-92CE-FCA625011570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985509" y="1013823"/>
            <a:ext cx="1873077" cy="12830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E26558C-E945-4A36-BB11-2EEEF0D2A8BA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296511" y="5134799"/>
            <a:ext cx="2478831" cy="1350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E4D4E51-E14A-4EAE-A08B-9BABD2E9DD46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17212" y="5041584"/>
            <a:ext cx="1598219" cy="13430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C7EC072-7B1F-444E-802C-44D9879BCAD5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258489" y="5134799"/>
            <a:ext cx="2008594" cy="13381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025046F-3C7D-49C9-B41F-C6AD374A3C86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4638182" y="988813"/>
            <a:ext cx="2012950" cy="13330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Прямокутник 18">
            <a:extLst>
              <a:ext uri="{FF2B5EF4-FFF2-40B4-BE49-F238E27FC236}">
                <a16:creationId xmlns:a16="http://schemas.microsoft.com/office/drawing/2014/main" id="{76B2D289-452E-4835-B66B-DF80525340B7}"/>
              </a:ext>
            </a:extLst>
          </p:cNvPr>
          <p:cNvSpPr/>
          <p:nvPr/>
        </p:nvSpPr>
        <p:spPr>
          <a:xfrm>
            <a:off x="481014" y="2109609"/>
            <a:ext cx="139493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борщ</a:t>
            </a:r>
          </a:p>
        </p:txBody>
      </p:sp>
      <p:sp>
        <p:nvSpPr>
          <p:cNvPr id="14" name="Прямокутник 20">
            <a:extLst>
              <a:ext uri="{FF2B5EF4-FFF2-40B4-BE49-F238E27FC236}">
                <a16:creationId xmlns:a16="http://schemas.microsoft.com/office/drawing/2014/main" id="{5631C6D8-0A5F-446A-9001-4A89635D28F3}"/>
              </a:ext>
            </a:extLst>
          </p:cNvPr>
          <p:cNvSpPr/>
          <p:nvPr/>
        </p:nvSpPr>
        <p:spPr>
          <a:xfrm>
            <a:off x="2272988" y="2087384"/>
            <a:ext cx="229261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вареники</a:t>
            </a:r>
            <a:endParaRPr lang="uk-UA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Прямокутник 21">
            <a:extLst>
              <a:ext uri="{FF2B5EF4-FFF2-40B4-BE49-F238E27FC236}">
                <a16:creationId xmlns:a16="http://schemas.microsoft.com/office/drawing/2014/main" id="{52D8C456-0B49-44A1-B9AB-2A66BD1BDC36}"/>
              </a:ext>
            </a:extLst>
          </p:cNvPr>
          <p:cNvSpPr/>
          <p:nvPr/>
        </p:nvSpPr>
        <p:spPr>
          <a:xfrm>
            <a:off x="4647399" y="2086154"/>
            <a:ext cx="20537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галушки</a:t>
            </a:r>
            <a:endParaRPr lang="uk-UA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6" name="Прямокутник 22">
            <a:extLst>
              <a:ext uri="{FF2B5EF4-FFF2-40B4-BE49-F238E27FC236}">
                <a16:creationId xmlns:a16="http://schemas.microsoft.com/office/drawing/2014/main" id="{478BE9BA-BF34-4F6F-A8CF-13B18A372CD4}"/>
              </a:ext>
            </a:extLst>
          </p:cNvPr>
          <p:cNvSpPr/>
          <p:nvPr/>
        </p:nvSpPr>
        <p:spPr>
          <a:xfrm>
            <a:off x="7165494" y="2086154"/>
            <a:ext cx="169309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бануш</a:t>
            </a:r>
            <a:r>
              <a:rPr lang="uk-UA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17" name="Прямокутник 25">
            <a:extLst>
              <a:ext uri="{FF2B5EF4-FFF2-40B4-BE49-F238E27FC236}">
                <a16:creationId xmlns:a16="http://schemas.microsoft.com/office/drawing/2014/main" id="{3DE0160B-AFA9-446D-BFC6-130293BDE0DA}"/>
              </a:ext>
            </a:extLst>
          </p:cNvPr>
          <p:cNvSpPr/>
          <p:nvPr/>
        </p:nvSpPr>
        <p:spPr>
          <a:xfrm>
            <a:off x="2765421" y="3961074"/>
            <a:ext cx="2994730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ts val="4800"/>
              </a:lnSpc>
            </a:pPr>
            <a:r>
              <a:rPr lang="uk-UA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котлета </a:t>
            </a:r>
          </a:p>
          <a:p>
            <a:pPr algn="ctr">
              <a:lnSpc>
                <a:spcPts val="4800"/>
              </a:lnSpc>
            </a:pPr>
            <a:r>
              <a:rPr lang="uk-UA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 - київськи</a:t>
            </a:r>
            <a:endParaRPr lang="uk-UA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8" name="Прямокутник 26">
            <a:extLst>
              <a:ext uri="{FF2B5EF4-FFF2-40B4-BE49-F238E27FC236}">
                <a16:creationId xmlns:a16="http://schemas.microsoft.com/office/drawing/2014/main" id="{F62A4D1A-BC1A-4F57-B276-C592AF052873}"/>
              </a:ext>
            </a:extLst>
          </p:cNvPr>
          <p:cNvSpPr/>
          <p:nvPr/>
        </p:nvSpPr>
        <p:spPr>
          <a:xfrm>
            <a:off x="6083260" y="3961074"/>
            <a:ext cx="184871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голубці</a:t>
            </a:r>
            <a:endParaRPr lang="uk-UA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9" name="Прямокутник 27">
            <a:extLst>
              <a:ext uri="{FF2B5EF4-FFF2-40B4-BE49-F238E27FC236}">
                <a16:creationId xmlns:a16="http://schemas.microsoft.com/office/drawing/2014/main" id="{C26139A3-87A3-4E3B-9CDD-667D23EFC6E2}"/>
              </a:ext>
            </a:extLst>
          </p:cNvPr>
          <p:cNvSpPr/>
          <p:nvPr/>
        </p:nvSpPr>
        <p:spPr>
          <a:xfrm>
            <a:off x="6808528" y="6119049"/>
            <a:ext cx="179850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деруни</a:t>
            </a:r>
            <a:endParaRPr lang="uk-UA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0" name="Прямокутник 23">
            <a:extLst>
              <a:ext uri="{FF2B5EF4-FFF2-40B4-BE49-F238E27FC236}">
                <a16:creationId xmlns:a16="http://schemas.microsoft.com/office/drawing/2014/main" id="{10AE9F83-D1A2-4323-BF6C-949757688E4E}"/>
              </a:ext>
            </a:extLst>
          </p:cNvPr>
          <p:cNvSpPr/>
          <p:nvPr/>
        </p:nvSpPr>
        <p:spPr>
          <a:xfrm>
            <a:off x="-30456" y="4204579"/>
            <a:ext cx="256031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налисники</a:t>
            </a:r>
            <a:endParaRPr lang="uk-UA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1" name="Прямокутник 29">
            <a:extLst>
              <a:ext uri="{FF2B5EF4-FFF2-40B4-BE49-F238E27FC236}">
                <a16:creationId xmlns:a16="http://schemas.microsoft.com/office/drawing/2014/main" id="{87ECC92F-5BD5-49BB-91F3-589282CEEE04}"/>
              </a:ext>
            </a:extLst>
          </p:cNvPr>
          <p:cNvSpPr/>
          <p:nvPr/>
        </p:nvSpPr>
        <p:spPr>
          <a:xfrm>
            <a:off x="79238" y="6190300"/>
            <a:ext cx="252665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крученики</a:t>
            </a:r>
            <a:endParaRPr lang="uk-UA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2" name="Прямокутник 28">
            <a:extLst>
              <a:ext uri="{FF2B5EF4-FFF2-40B4-BE49-F238E27FC236}">
                <a16:creationId xmlns:a16="http://schemas.microsoft.com/office/drawing/2014/main" id="{9F21460D-D7C8-4F39-8BCA-56B226EB96A5}"/>
              </a:ext>
            </a:extLst>
          </p:cNvPr>
          <p:cNvSpPr/>
          <p:nvPr/>
        </p:nvSpPr>
        <p:spPr>
          <a:xfrm>
            <a:off x="3204328" y="6190300"/>
            <a:ext cx="22974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холодець</a:t>
            </a:r>
            <a:endParaRPr lang="uk-UA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67612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</TotalTime>
  <Words>101</Words>
  <Application>Microsoft Office PowerPoint</Application>
  <PresentationFormat>Экран (4:3)</PresentationFormat>
  <Paragraphs>30</Paragraphs>
  <Slides>19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Helvetica Neue</vt:lpstr>
      <vt:lpstr>Тема Office</vt:lpstr>
      <vt:lpstr>«УКРАЇНА-КРАЇНА НЕСКОРЕНИХ»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Українські страви </vt:lpstr>
      <vt:lpstr>Український одяг та побут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 українці : честь і слава незламним!</dc:title>
  <dc:creator>lenovo v580c</dc:creator>
  <cp:lastModifiedBy>Вікторія</cp:lastModifiedBy>
  <cp:revision>29</cp:revision>
  <dcterms:created xsi:type="dcterms:W3CDTF">2022-08-30T14:03:36Z</dcterms:created>
  <dcterms:modified xsi:type="dcterms:W3CDTF">2026-08-14T11:23:33Z</dcterms:modified>
</cp:coreProperties>
</file>