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8" r:id="rId15"/>
    <p:sldId id="269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F2D0-08A3-4A8F-B199-EF9644EAB9C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7FD2-8399-4CB5-BFC7-0A375A5B6A2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66"/>
            <a:ext cx="12192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9258" y="2892829"/>
            <a:ext cx="8894618" cy="2364971"/>
          </a:xfrm>
        </p:spPr>
        <p:txBody>
          <a:bodyPr>
            <a:normAutofit/>
          </a:bodyPr>
          <a:lstStyle/>
          <a:p>
            <a:r>
              <a:rPr lang="uk-UA" sz="4400" b="1" dirty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Гуманне та відповідальне ставлення </a:t>
            </a:r>
          </a:p>
          <a:p>
            <a:r>
              <a:rPr lang="uk-UA" sz="4400" b="1" dirty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тварин</a:t>
            </a:r>
            <a:endParaRPr lang="en-US" sz="4400" b="1" dirty="0"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8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животные кошки собаки - 73 фото">
            <a:extLst>
              <a:ext uri="{FF2B5EF4-FFF2-40B4-BE49-F238E27FC236}">
                <a16:creationId xmlns:a16="http://schemas.microsoft.com/office/drawing/2014/main" id="{92ECADF1-E16B-F7A5-7D20-94BA14F0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567" y="955964"/>
            <a:ext cx="9709266" cy="391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пухнастика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по­трібно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звисають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миючі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хімікати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косметику?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граючись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пошкодити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потягнути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смак косметику 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отруїтися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поводяться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2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животные кошки собаки - 73 фото">
            <a:extLst>
              <a:ext uri="{FF2B5EF4-FFF2-40B4-BE49-F238E27FC236}">
                <a16:creationId xmlns:a16="http://schemas.microsoft.com/office/drawing/2014/main" id="{E5664BFA-2F20-4791-873B-060F0E64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283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821" y="1642366"/>
            <a:ext cx="10789920" cy="256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 перший день, коли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принесли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понюхати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навкруги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різких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одразу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руках (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 не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виявить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такого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для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невідоме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потрібен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звикнути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0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ои животные кошки собаки - 73 фото">
            <a:extLst>
              <a:ext uri="{FF2B5EF4-FFF2-40B4-BE49-F238E27FC236}">
                <a16:creationId xmlns:a16="http://schemas.microsoft.com/office/drawing/2014/main" id="{21A14351-808A-4E9A-926F-A4982311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CBF52-D6E9-B23F-B546-C1CC2F495226}"/>
              </a:ext>
            </a:extLst>
          </p:cNvPr>
          <p:cNvSpPr txBox="1"/>
          <p:nvPr/>
        </p:nvSpPr>
        <p:spPr>
          <a:xfrm>
            <a:off x="742121" y="1663528"/>
            <a:ext cx="10919791" cy="171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правильно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підіймати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Не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підіймати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за холку.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небезпечно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так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болю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улюбленцю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травмувати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Правильно –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рукою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пухнастика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грудку, а другою –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підтримувати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лапки. </a:t>
            </a:r>
          </a:p>
        </p:txBody>
      </p:sp>
    </p:spTree>
    <p:extLst>
      <p:ext uri="{BB962C8B-B14F-4D97-AF65-F5344CB8AC3E}">
        <p14:creationId xmlns:p14="http://schemas.microsoft.com/office/powerpoint/2010/main" val="87504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 с животными для презентации - 66 фото">
            <a:extLst>
              <a:ext uri="{FF2B5EF4-FFF2-40B4-BE49-F238E27FC236}">
                <a16:creationId xmlns:a16="http://schemas.microsoft.com/office/drawing/2014/main" id="{62FE4F06-18DE-49C5-2A73-DC22ADF7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7688E-CB6F-F19A-2C77-5AA77B67106D}"/>
              </a:ext>
            </a:extLst>
          </p:cNvPr>
          <p:cNvSpPr txBox="1"/>
          <p:nvPr/>
        </p:nvSpPr>
        <p:spPr>
          <a:xfrm>
            <a:off x="397565" y="2603913"/>
            <a:ext cx="10827026" cy="1299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залишаєте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вдома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самого, то перед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переконатися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Також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почепити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сітки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запобігти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падінню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3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 про тварин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" y="1795549"/>
            <a:ext cx="3025111" cy="257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16778" y="1795549"/>
            <a:ext cx="866186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2004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собачка на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Данка, породи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чихуахуа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виросла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 см і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важить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764 г.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рекордсменка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Ревуча в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чотириногим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дивом заводчик собак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Креветка. </a:t>
            </a:r>
          </a:p>
          <a:p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вражаючої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вихованець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же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зв’язався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Гіннесса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факт,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Данка –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собачка в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песику видали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рекордсменом.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5339" y="1945178"/>
            <a:ext cx="8169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ловля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дивного в тому,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знаменитому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мисливцеві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удостоїлася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довгошерста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вона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мишолова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зловила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гризунів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привели до того,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занесена в Книгу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Гіннесса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винищувачка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363288"/>
            <a:ext cx="3867150" cy="506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62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" y="306618"/>
            <a:ext cx="590550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964276" y="4259997"/>
            <a:ext cx="10731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Токійського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Сібуя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Хатіко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Hachiko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одним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зупиняються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фотографуються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3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9FC0E6E-ADD5-4E0A-F00B-8A4442D13153}"/>
              </a:ext>
            </a:extLst>
          </p:cNvPr>
          <p:cNvGrpSpPr/>
          <p:nvPr/>
        </p:nvGrpSpPr>
        <p:grpSpPr>
          <a:xfrm>
            <a:off x="23812" y="0"/>
            <a:ext cx="12144375" cy="6858000"/>
            <a:chOff x="23812" y="0"/>
            <a:chExt cx="12144375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346057D-53A5-C4C5-4687-B70618F1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2" y="0"/>
              <a:ext cx="12144375" cy="685800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BE69A6E-3DCC-96D7-E8B0-1546D143B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997" t="61256" r="36469" b="12270"/>
            <a:stretch/>
          </p:blipFill>
          <p:spPr>
            <a:xfrm>
              <a:off x="9067178" y="583095"/>
              <a:ext cx="3101009" cy="1815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02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9046" y="2867891"/>
            <a:ext cx="714894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з вами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поговоримо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наших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чотирилапих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собак.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98" y="0"/>
            <a:ext cx="4083131" cy="283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33" y="3654439"/>
            <a:ext cx="3952028" cy="296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48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с котиками аниме - 30 фото">
            <a:extLst>
              <a:ext uri="{FF2B5EF4-FFF2-40B4-BE49-F238E27FC236}">
                <a16:creationId xmlns:a16="http://schemas.microsoft.com/office/drawing/2014/main" id="{A585B43C-89AE-E8EE-D4D3-49DA9304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2477" y="1086437"/>
            <a:ext cx="6824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Підніміть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кого 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у кого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прожива­ють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собаки?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підніміть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кого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96" y="1"/>
            <a:ext cx="2769704" cy="276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" y="4270678"/>
            <a:ext cx="3507279" cy="263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77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1" y="490451"/>
            <a:ext cx="80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Аме­риці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793"/>
            <a:ext cx="7911389" cy="513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86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для презентации про животных - 61 фото">
            <a:extLst>
              <a:ext uri="{FF2B5EF4-FFF2-40B4-BE49-F238E27FC236}">
                <a16:creationId xmlns:a16="http://schemas.microsoft.com/office/drawing/2014/main" id="{68C6B9C3-6CAB-E2ED-B731-F80F7763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3578" y="1554479"/>
            <a:ext cx="109425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Америка, там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до­машніх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муркотунів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другому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Китай (53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7,5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показником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обігнали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Японію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7,2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пухна­стиків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1316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бои на телефон с котиками - 68 фото">
            <a:extLst>
              <a:ext uri="{FF2B5EF4-FFF2-40B4-BE49-F238E27FC236}">
                <a16:creationId xmlns:a16="http://schemas.microsoft.com/office/drawing/2014/main" id="{3AF20A73-5AA7-8112-5795-1A10EBD6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39" y="211362"/>
            <a:ext cx="4943061" cy="66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297"/>
            <a:ext cx="10267604" cy="1115933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2" y="1115636"/>
            <a:ext cx="9742516" cy="507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батьками.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стати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несподіванкою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Спо­чатку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собаку, кота,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хом’яка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папугу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подумайте про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майбут­нього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породності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дорого, але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Безпородних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собаки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вибагливі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дізнайтесь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кормом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натуральною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пи­тання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892EFE-EC43-0D99-A239-CFF67EC9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0991"/>
            <a:ext cx="12192000" cy="83289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1077" y="515389"/>
            <a:ext cx="9620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догляду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тією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 - 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лікує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а не людей, але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задачами,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відмінних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практичного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Кінолог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собак;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Фелінолог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6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животных с милыми домашними животными иллюстрации | Бесплатно векторы">
            <a:extLst>
              <a:ext uri="{FF2B5EF4-FFF2-40B4-BE49-F238E27FC236}">
                <a16:creationId xmlns:a16="http://schemas.microsoft.com/office/drawing/2014/main" id="{82F3BE9B-8834-5D7D-F90D-65F14D0C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90356" y="374073"/>
            <a:ext cx="7772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виповнитися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цуценя­там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цуценятам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мамою,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тяжко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роз­луку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нею.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0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й фон с котиками - 37 фото">
            <a:extLst>
              <a:ext uri="{FF2B5EF4-FFF2-40B4-BE49-F238E27FC236}">
                <a16:creationId xmlns:a16="http://schemas.microsoft.com/office/drawing/2014/main" id="{F30738CC-7AEA-69B1-E7E2-39FAD063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695" y="897775"/>
            <a:ext cx="8927869" cy="38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вона буде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відпочивати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мисочки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води;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гребінець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щітку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розчісування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іграш­ки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нашийник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песика;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кігтеточку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лоточок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наповнювачем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18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967</Words>
  <Application>Microsoft Office PowerPoint</Application>
  <PresentationFormat>Широкий екран</PresentationFormat>
  <Paragraphs>43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Підготовка до появи улюбленця вдома</vt:lpstr>
      <vt:lpstr>Презентація PowerPoint</vt:lpstr>
      <vt:lpstr>Презентація PowerPoint</vt:lpstr>
      <vt:lpstr>Презентація PowerPoint</vt:lpstr>
      <vt:lpstr>Презентація PowerPoint</vt:lpstr>
      <vt:lpstr>Поведінка в перші дні появи улюбленця вдома</vt:lpstr>
      <vt:lpstr>Презентація PowerPoint</vt:lpstr>
      <vt:lpstr>Презентація PowerPoint</vt:lpstr>
      <vt:lpstr>Цікаві факти про тварин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доброти</dc:title>
  <dc:creator>Tatiana Davydenko</dc:creator>
  <cp:lastModifiedBy>Аня Уманська</cp:lastModifiedBy>
  <cp:revision>12</cp:revision>
  <dcterms:created xsi:type="dcterms:W3CDTF">2021-10-04T14:10:51Z</dcterms:created>
  <dcterms:modified xsi:type="dcterms:W3CDTF">2023-10-19T17:19:16Z</dcterms:modified>
</cp:coreProperties>
</file>