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5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5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3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3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9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7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8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5AC15-0C37-4D09-9080-371AECC5BAAA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C6B2-56B1-42FB-AAAD-854CDE5B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0487" y="413658"/>
            <a:ext cx="7674428" cy="2873828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 Pro Cond Light" panose="02040306050405020303" pitchFamily="18" charset="0"/>
              </a:rPr>
              <a:t>Єдиний урок</a:t>
            </a:r>
            <a:r>
              <a:rPr lang="uk-UA" i="1" dirty="0" smtClean="0">
                <a:latin typeface="Georgia Pro Cond Light" panose="02040306050405020303" pitchFamily="18" charset="0"/>
              </a:rPr>
              <a:t/>
            </a:r>
            <a:br>
              <a:rPr lang="uk-UA" i="1" dirty="0" smtClean="0">
                <a:latin typeface="Georgia Pro Cond Light" panose="02040306050405020303" pitchFamily="18" charset="0"/>
              </a:rPr>
            </a:b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</a:rPr>
              <a:t>«</a:t>
            </a:r>
            <a:r>
              <a:rPr lang="uk-UA" b="1" i="1" dirty="0" err="1" smtClean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</a:rPr>
              <a:t>Чорнобіль</a:t>
            </a: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</a:rPr>
              <a:t> – трагедія, подвиг, пам’ять….»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Georgia Pro Cond Light" panose="02040306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2914" y="5573486"/>
            <a:ext cx="4245428" cy="100148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Підготував вчитель-дефектолог: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                      МАРИНА </a:t>
            </a:r>
            <a:r>
              <a:rPr lang="uk-UA" dirty="0" err="1" smtClean="0">
                <a:latin typeface="Comic Sans MS" panose="030F0702030302020204" pitchFamily="66" charset="0"/>
              </a:rPr>
              <a:t>Мілокум</a:t>
            </a:r>
            <a:r>
              <a:rPr lang="uk-UA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" y="119742"/>
            <a:ext cx="5002639" cy="664028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875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4376" y="283464"/>
            <a:ext cx="6793992" cy="2596450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Чорно́бильська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катастро́фа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—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екологічна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катастрофа,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що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була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спричинена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руйнуванням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26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квітня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1986 року четвертого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енергоблока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Чорнобильської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атомної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електростанції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розташованої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України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(у той час —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Української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РСР).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Руйнування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мало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вибуховий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характер, реактор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був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повністю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зруйнований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і в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довкілля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було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викинуто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велику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кількість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радіоактивних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речовин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" y="97971"/>
            <a:ext cx="4409691" cy="653943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17" y="2375122"/>
            <a:ext cx="2660025" cy="43781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38" y="2826180"/>
            <a:ext cx="2786742" cy="403182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972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72" y="136524"/>
            <a:ext cx="4343399" cy="549138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Причини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аварії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реактор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був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неправильно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спроектований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небезпечний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; персонал не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був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проінформований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про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небезпеки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; персонал допустив ряд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помилок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неумисно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порушив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існуючі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інструкції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частково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через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відсутність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інформації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про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небезпеки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реактора;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відключення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захисту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або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не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вплинуло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аварії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або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не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суперечило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нормативним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документам.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6" y="0"/>
            <a:ext cx="3472543" cy="52088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51" y="2808864"/>
            <a:ext cx="3031069" cy="41253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22" y="1527609"/>
            <a:ext cx="3097778" cy="552633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974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83917" t="3195" r="-18941" b="31237"/>
          <a:stretch/>
        </p:blipFill>
        <p:spPr bwMode="auto">
          <a:xfrm>
            <a:off x="26749" y="-16444"/>
            <a:ext cx="4299858" cy="6477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4229" y="-810225"/>
            <a:ext cx="6117771" cy="535577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Поширення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радіації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Після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аварії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утворилася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радіоактивна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хмара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яка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дуже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швидко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накрила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територію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колишнього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Радянського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Союзу та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прилеглі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Евакуація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населення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відбувалася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по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всьому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місту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населених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пунктах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поруч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27" y="1804517"/>
            <a:ext cx="4305119" cy="26848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79" y="3861026"/>
            <a:ext cx="3970163" cy="32355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64" y="-136187"/>
            <a:ext cx="4643365" cy="29651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07" y="3352801"/>
            <a:ext cx="6218203" cy="350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762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217"/>
            <a:ext cx="12192000" cy="2633337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Вплив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аварії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здоров’я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людей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Ґрінпіс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і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міжнародна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організація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«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Лікарі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проти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ядерної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війни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»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стверджують</a:t>
            </a:r>
            <a:r>
              <a:rPr lang="uk-U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що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результаті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аварії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лише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серед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ліквідаторів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померли десятки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тисяч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чоловік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в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Європі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зафіксовано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10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000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випадків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вроджених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патологій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новонароджених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10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000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випадків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раку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щитовидної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залози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і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очікується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ще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50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тисяч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 За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даними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організації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Союз «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Чорнобиль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», з 600 000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ліквідаторів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10 % померло і 165 000 стало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інвалідами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Онкологічні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захворювання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 Щитовидна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залоза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— один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органів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найбільш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схильних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до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ризику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виникнення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раку в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результаті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радіоактивного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забруднення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оскільки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вона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накопичує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йод-131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Деякі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дослідження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вказують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збільшення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числа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випадків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лейкемії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інших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видів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раку (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окрім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лейкемії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і раку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щитовидної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залози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) як у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ліквідаторів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так і у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жителів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забруднених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районів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 ; особливо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високий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ризик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для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дітей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93" y="2359820"/>
            <a:ext cx="2752041" cy="45842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06" y="2656554"/>
            <a:ext cx="3090987" cy="41199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28" y="2527413"/>
            <a:ext cx="2829643" cy="42490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14" y="3014105"/>
            <a:ext cx="2205156" cy="37623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72" y="2467655"/>
            <a:ext cx="2872543" cy="430881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718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9028" y="365125"/>
            <a:ext cx="4974771" cy="6296932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rgbClr val="CC9900"/>
                </a:solidFill>
                <a:latin typeface="Comic Sans MS" panose="030F0702030302020204" pitchFamily="66" charset="0"/>
              </a:rPr>
              <a:t>Трагедія  Чорнобиля забрата багато життів та продовжувала забирати життя протягом десятиліть, відголоски цієї страшної </a:t>
            </a:r>
            <a:r>
              <a:rPr lang="uk-UA" sz="3600" i="1" dirty="0" err="1" smtClean="0">
                <a:solidFill>
                  <a:srgbClr val="CC9900"/>
                </a:solidFill>
                <a:latin typeface="Comic Sans MS" panose="030F0702030302020204" pitchFamily="66" charset="0"/>
              </a:rPr>
              <a:t>катастрои</a:t>
            </a:r>
            <a:r>
              <a:rPr lang="uk-UA" sz="3600" i="1" dirty="0" smtClean="0">
                <a:solidFill>
                  <a:srgbClr val="CC9900"/>
                </a:solidFill>
                <a:latin typeface="Comic Sans MS" panose="030F0702030302020204" pitchFamily="66" charset="0"/>
              </a:rPr>
              <a:t> ми відчуваємо досі ! </a:t>
            </a:r>
            <a:endParaRPr lang="ru-RU" sz="3600" i="1" dirty="0">
              <a:solidFill>
                <a:srgbClr val="CC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99" y="0"/>
            <a:ext cx="4963115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84483" b="30576"/>
          <a:stretch/>
        </p:blipFill>
        <p:spPr bwMode="auto">
          <a:xfrm>
            <a:off x="0" y="0"/>
            <a:ext cx="1905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89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189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Georgia Pro Cond Light</vt:lpstr>
      <vt:lpstr>Тема Office</vt:lpstr>
      <vt:lpstr>Єдиний урок «Чорнобіль – трагедія, подвиг, пам’ять….»</vt:lpstr>
      <vt:lpstr>Презентация PowerPoint</vt:lpstr>
      <vt:lpstr>Причини аварії реактор був неправильно спроектований і небезпечний; персонал не був проінформований про небезпеки; персонал допустив ряд помилок і неумисно порушив існуючі інструкції, частково через відсутність інформації про небезпеки реактора; відключення захисту або не вплинуло на розвиток аварії, або не суперечило нормативним документам.</vt:lpstr>
      <vt:lpstr>Поширення радіації. Після аварії утворилася радіоактивна хмара, яка дуже швидко накрила територію колишнього Радянського Союзу та прилеглі території.  Евакуація населення відбувалася по всьому місту та населених пунктах поруч. </vt:lpstr>
      <vt:lpstr>Вплив аварії на здоров’я людей Ґрінпіс і міжнародна організація «Лікарі проти ядерної війни» стверджують, що в результаті аварії лише серед ліквідаторів померли десятки тисяч чоловік, в Європі зафіксовано 10 000 випадків вроджених патологій в новонароджених,  10 000 випадків раку щитовидної залози і очікується ще 50 тисяч. За даними організації Союз «Чорнобиль», з 600 000 ліквідаторів 10 % померло і 165 000 стало інвалідами. Онкологічні захворювання. Щитовидна залоза — один з органів, найбільш схильних до ризику виникнення раку в результаті радіоактивного забруднення, оскільки вона накопичує йод-131 Деякі дослідження вказують на збільшення числа випадків лейкемії і інших видів раку (окрім лейкемії і раку щитовидної залози) як у ліквідаторів, так і у жителів забруднених районів. ; особливо високий ризик для дітей.</vt:lpstr>
      <vt:lpstr>Трагедія  Чорнобиля забрата багато життів та продовжувала забирати життя протягом десятиліть, відголоски цієї страшної катастрои ми відчуваємо досі !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2024-04-30T07:40:15Z</dcterms:created>
  <dcterms:modified xsi:type="dcterms:W3CDTF">2024-04-30T08:34:28Z</dcterms:modified>
</cp:coreProperties>
</file>