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67" r:id="rId5"/>
    <p:sldId id="258" r:id="rId6"/>
    <p:sldId id="260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22%20&#1089;&#1110;&#1095;&#1085;&#1103;%20-%20&#1044;&#1077;&#1085;&#1100;%20&#1057;&#1086;&#1073;&#1086;&#1088;&#1085;&#1086;&#1089;&#1090;&#1110;%20&#1059;&#1082;&#1088;&#1072;&#1111;&#1085;&#1080;.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186" t="39423" r="45610" b="25297"/>
          <a:stretch>
            <a:fillRect/>
          </a:stretch>
        </p:blipFill>
        <p:spPr bwMode="auto">
          <a:xfrm>
            <a:off x="3419872" y="3501008"/>
            <a:ext cx="5250195" cy="2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9" y="980728"/>
            <a:ext cx="4032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 у 2- А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Соборна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Неподільна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Моя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2 січня - День Соборності України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568952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6\Desktop\изображение_viber_2024-01-19_11-34-51-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9514">
            <a:off x="225721" y="666778"/>
            <a:ext cx="4211960" cy="2736304"/>
          </a:xfrm>
          <a:prstGeom prst="rect">
            <a:avLst/>
          </a:prstGeom>
          <a:noFill/>
        </p:spPr>
      </p:pic>
      <p:pic>
        <p:nvPicPr>
          <p:cNvPr id="3" name="Picture 2" descr="C:\Users\ПК6\Desktop\изображение_viber_2024-01-19_11-34-51-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0098">
            <a:off x="4716016" y="3861048"/>
            <a:ext cx="4032448" cy="2132856"/>
          </a:xfrm>
          <a:prstGeom prst="rect">
            <a:avLst/>
          </a:prstGeom>
          <a:noFill/>
        </p:spPr>
      </p:pic>
      <p:pic>
        <p:nvPicPr>
          <p:cNvPr id="4" name="Picture 2" descr="C:\Users\ПК6\Desktop\изображение_viber_2024-01-19_11-34-51-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5674">
            <a:off x="4700430" y="392722"/>
            <a:ext cx="4320480" cy="2736304"/>
          </a:xfrm>
          <a:prstGeom prst="rect">
            <a:avLst/>
          </a:prstGeom>
          <a:noFill/>
        </p:spPr>
      </p:pic>
      <p:pic>
        <p:nvPicPr>
          <p:cNvPr id="5" name="Picture 2" descr="C:\Users\ПК6\Desktop\изображение_viber_2024-01-19_11-34-51-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9682">
            <a:off x="380193" y="4198814"/>
            <a:ext cx="38884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6\Desktop\изображение_viber_2024-01-19_11-34-51-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7686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6\Desktop\0d57b29242747d9e02cfceab91989fa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139" t="34824" r="45743" b="30313"/>
          <a:stretch>
            <a:fillRect/>
          </a:stretch>
        </p:blipFill>
        <p:spPr bwMode="auto">
          <a:xfrm>
            <a:off x="683568" y="1268760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6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139" t="26854" r="45743" b="37661"/>
          <a:stretch>
            <a:fillRect/>
          </a:stretch>
        </p:blipFill>
        <p:spPr bwMode="auto">
          <a:xfrm>
            <a:off x="611560" y="1196752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6\Desktop\изображение_viber_2024-01-19_11-34-52-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7452">
            <a:off x="348036" y="3494673"/>
            <a:ext cx="4389129" cy="2808312"/>
          </a:xfrm>
          <a:prstGeom prst="rect">
            <a:avLst/>
          </a:prstGeom>
          <a:noFill/>
        </p:spPr>
      </p:pic>
      <p:pic>
        <p:nvPicPr>
          <p:cNvPr id="3" name="Picture 2" descr="C:\Users\ПК6\Desktop\изображение_viber_2024-01-19_11-34-52-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476">
            <a:off x="4820111" y="1146701"/>
            <a:ext cx="3957942" cy="246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17</Words>
  <Application>Microsoft Office PowerPoint</Application>
  <PresentationFormat>Экран (4:3)</PresentationFormat>
  <Paragraphs>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ПК6</dc:creator>
  <cp:lastModifiedBy>Вікторія</cp:lastModifiedBy>
  <cp:revision>7</cp:revision>
  <dcterms:created xsi:type="dcterms:W3CDTF">2024-01-17T12:31:15Z</dcterms:created>
  <dcterms:modified xsi:type="dcterms:W3CDTF">2024-01-19T17:44:57Z</dcterms:modified>
</cp:coreProperties>
</file>