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0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3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8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39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34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5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96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3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6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4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7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8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1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0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85C7C5-12FA-4B35-B902-E8C64EBB48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98C1-6B19-498A-BF7F-1C20279E2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76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6EAB2-81CD-FC2D-53F7-E0702A0CE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Єдиний урок: «Соборна. Вільна. Неподільна. Моя Україна»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3D48D4-533C-9213-3708-5801BEA5B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97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D08AB4-4C41-E413-832B-F9EB63A92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1" y="575187"/>
            <a:ext cx="7905137" cy="57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1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9CD2DC-0E96-236A-B607-D5986337D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9" y="466418"/>
            <a:ext cx="8200103" cy="59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7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76FB2F-BCC6-B7EC-9DA3-EDE4B3A0C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43" y="523567"/>
            <a:ext cx="8035412" cy="58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5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9B9EE4-6337-902C-BE85-D4A7648FF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05" y="457199"/>
            <a:ext cx="8996517" cy="57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E1D79D-96CF-05C7-E1BF-3EC31A935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52" y="387145"/>
            <a:ext cx="8935064" cy="60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4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8C1D91-F84A-3728-B495-1D29F1212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35" y="507163"/>
            <a:ext cx="8754566" cy="584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96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13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Ион</vt:lpstr>
      <vt:lpstr>Єдиний урок: «Соборна. Вільна. Неподільна. Моя Україна»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Єдиний урок: «Соборна. Вільна. Неподільна. Моя Україна»</dc:title>
  <dc:creator>Катя</dc:creator>
  <cp:lastModifiedBy>Катя</cp:lastModifiedBy>
  <cp:revision>1</cp:revision>
  <dcterms:created xsi:type="dcterms:W3CDTF">2024-01-22T12:50:01Z</dcterms:created>
  <dcterms:modified xsi:type="dcterms:W3CDTF">2024-01-22T13:08:46Z</dcterms:modified>
</cp:coreProperties>
</file>