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2115666"/>
          </a:xfrm>
        </p:spPr>
        <p:txBody>
          <a:bodyPr/>
          <a:lstStyle/>
          <a:p>
            <a:r>
              <a:rPr lang="uk-UA" dirty="0" smtClean="0"/>
              <a:t>Тарас Григорович </a:t>
            </a:r>
            <a:r>
              <a:rPr lang="uk-UA" dirty="0" err="1" smtClean="0"/>
              <a:t>Шевченко-</a:t>
            </a:r>
            <a:r>
              <a:rPr lang="uk-UA" dirty="0" smtClean="0"/>
              <a:t> великий син свого народу.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Підготувала: Тетяна </a:t>
            </a:r>
            <a:r>
              <a:rPr lang="uk-UA" dirty="0" err="1" smtClean="0"/>
              <a:t>Кисєльова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851920" y="836712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/>
              <a:t>Народився</a:t>
            </a:r>
            <a:r>
              <a:rPr lang="ru-RU" sz="2400" b="1" dirty="0" smtClean="0"/>
              <a:t> Тарас Григорович Шевченко 9 </a:t>
            </a:r>
            <a:r>
              <a:rPr lang="ru-RU" sz="2400" b="1" dirty="0" err="1" smtClean="0"/>
              <a:t>березня</a:t>
            </a:r>
            <a:r>
              <a:rPr lang="ru-RU" sz="2400" b="1" dirty="0" smtClean="0"/>
              <a:t> 1814 року в </a:t>
            </a:r>
            <a:r>
              <a:rPr lang="ru-RU" sz="2400" b="1" dirty="0" err="1" smtClean="0"/>
              <a:t>селі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Моринцях</a:t>
            </a:r>
            <a:r>
              <a:rPr lang="ru-RU" sz="2400" b="1" dirty="0" smtClean="0"/>
              <a:t> на </a:t>
            </a:r>
            <a:r>
              <a:rPr lang="ru-RU" sz="2400" b="1" dirty="0" err="1" smtClean="0"/>
              <a:t>Черкащині</a:t>
            </a:r>
            <a:r>
              <a:rPr lang="ru-RU" sz="2400" b="1" dirty="0" smtClean="0"/>
              <a:t> у </a:t>
            </a:r>
            <a:r>
              <a:rPr lang="ru-RU" sz="2400" b="1" dirty="0" err="1" smtClean="0"/>
              <a:t>сім’ї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кріпаків</a:t>
            </a:r>
            <a:r>
              <a:rPr lang="ru-RU" sz="2400" b="1" dirty="0" smtClean="0"/>
              <a:t>. Жили вони в </a:t>
            </a:r>
            <a:r>
              <a:rPr lang="ru-RU" sz="2400" b="1" dirty="0" err="1" smtClean="0"/>
              <a:t>злиднях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багато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працювали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щоб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прогодувати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сім’ю</a:t>
            </a:r>
            <a:r>
              <a:rPr lang="ru-RU" sz="2400" b="1" dirty="0" smtClean="0"/>
              <a:t>, а </a:t>
            </a:r>
            <a:r>
              <a:rPr lang="ru-RU" sz="2400" b="1" dirty="0" err="1" smtClean="0"/>
              <a:t>сім’я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була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чималенька</a:t>
            </a:r>
            <a:r>
              <a:rPr lang="ru-RU" sz="2400" b="1" dirty="0" smtClean="0"/>
              <a:t> – </a:t>
            </a:r>
            <a:r>
              <a:rPr lang="ru-RU" sz="2400" b="1" dirty="0" err="1" smtClean="0"/>
              <a:t>п’ять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сестричок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Тарасових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двоє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братів</a:t>
            </a:r>
            <a:r>
              <a:rPr lang="ru-RU" sz="2400" b="1" dirty="0" smtClean="0"/>
              <a:t>. А звали </a:t>
            </a:r>
            <a:r>
              <a:rPr lang="ru-RU" sz="2400" b="1" dirty="0" err="1" smtClean="0"/>
              <a:t>їх</a:t>
            </a:r>
            <a:r>
              <a:rPr lang="ru-RU" sz="2400" b="1" dirty="0" smtClean="0"/>
              <a:t>: Катерина, </a:t>
            </a:r>
            <a:r>
              <a:rPr lang="ru-RU" sz="2400" b="1" dirty="0" err="1" smtClean="0"/>
              <a:t>Ярина</a:t>
            </a:r>
            <a:r>
              <a:rPr lang="ru-RU" sz="2400" b="1" dirty="0" smtClean="0"/>
              <a:t>, три </a:t>
            </a:r>
            <a:r>
              <a:rPr lang="ru-RU" sz="2400" b="1" dirty="0" err="1" smtClean="0"/>
              <a:t>Марії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Микита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Йосип</a:t>
            </a:r>
            <a:r>
              <a:rPr lang="ru-RU" sz="2400" b="1" dirty="0" smtClean="0"/>
              <a:t>. </a:t>
            </a:r>
            <a:r>
              <a:rPr lang="ru-RU" sz="2400" b="1" dirty="0" err="1" smtClean="0"/>
              <a:t>Старша</a:t>
            </a:r>
            <a:r>
              <a:rPr lang="ru-RU" sz="2400" b="1" dirty="0" smtClean="0"/>
              <a:t> сестра Катерина </a:t>
            </a:r>
            <a:r>
              <a:rPr lang="ru-RU" sz="2400" b="1" dirty="0" err="1" smtClean="0"/>
              <a:t>була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Тарасові</a:t>
            </a:r>
            <a:r>
              <a:rPr lang="ru-RU" sz="2400" b="1" dirty="0" smtClean="0"/>
              <a:t> за няню.</a:t>
            </a:r>
            <a:endParaRPr lang="uk-UA" sz="2400" b="1" dirty="0"/>
          </a:p>
        </p:txBody>
      </p:sp>
      <p:pic>
        <p:nvPicPr>
          <p:cNvPr id="2051" name="Picture 3" descr="C:\Users\UN23019816\Desktop\0-02-05-8b8ab750d297cd795757922d77bd191f2b01abdb35b9ff966223b4098d4ef7d7_184b832fae2e75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88840"/>
            <a:ext cx="3096344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052736"/>
            <a:ext cx="698477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704663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851920" y="69269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 smtClean="0"/>
              <a:t>З дитинства був допитливим, любив малювати, співати. Тарасові було дев’ять років коли він залишилися без матері. Батько одружився вдруге. Мачуха мала трьох своїх дітей, і життя в хаті стало нестерпним.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350100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 smtClean="0"/>
              <a:t>Коли ж через два роки помер і батько, хлопець пішов у найми. Тарасові дуже хотілося вчитися. Але шкільний дяк, до якого найнявся малий за можливість навчатися, виявився п’яницею і змушував його красти.</a:t>
            </a:r>
            <a:endParaRPr lang="uk-UA" sz="24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3384376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95936" y="40466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/>
              <a:t>Хлопець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знайшов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собі</a:t>
            </a:r>
            <a:r>
              <a:rPr lang="ru-RU" sz="2400" b="1" dirty="0" smtClean="0"/>
              <a:t> нового </a:t>
            </a:r>
            <a:r>
              <a:rPr lang="ru-RU" sz="2400" b="1" dirty="0" err="1" smtClean="0"/>
              <a:t>вчителя</a:t>
            </a:r>
            <a:r>
              <a:rPr lang="ru-RU" sz="2400" b="1" dirty="0" smtClean="0"/>
              <a:t> — маляра, </a:t>
            </a:r>
            <a:r>
              <a:rPr lang="ru-RU" sz="2400" b="1" dirty="0" err="1" smtClean="0"/>
              <a:t>але</a:t>
            </a:r>
            <a:r>
              <a:rPr lang="ru-RU" sz="2400" b="1" dirty="0" smtClean="0"/>
              <a:t> Тараса приставили </a:t>
            </a:r>
            <a:r>
              <a:rPr lang="ru-RU" sz="2400" b="1" dirty="0" err="1" smtClean="0"/>
              <a:t>козачком</a:t>
            </a:r>
            <a:r>
              <a:rPr lang="ru-RU" sz="2400" b="1" dirty="0" smtClean="0"/>
              <a:t> до пана. </a:t>
            </a:r>
            <a:r>
              <a:rPr lang="ru-RU" sz="2400" b="1" dirty="0" err="1" smtClean="0"/>
              <a:t>Це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була</a:t>
            </a:r>
            <a:r>
              <a:rPr lang="ru-RU" sz="2400" b="1" dirty="0" smtClean="0"/>
              <a:t> нудна робота: </a:t>
            </a:r>
            <a:r>
              <a:rPr lang="ru-RU" sz="2400" b="1" dirty="0" err="1" smtClean="0"/>
              <a:t>цілими</a:t>
            </a:r>
            <a:r>
              <a:rPr lang="ru-RU" sz="2400" b="1" dirty="0" smtClean="0"/>
              <a:t> днями </a:t>
            </a:r>
            <a:r>
              <a:rPr lang="ru-RU" sz="2400" b="1" dirty="0" err="1" smtClean="0"/>
              <a:t>чекати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поки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господар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забажає</a:t>
            </a:r>
            <a:r>
              <a:rPr lang="ru-RU" sz="2400" b="1" dirty="0" smtClean="0"/>
              <a:t> люльку </a:t>
            </a:r>
            <a:r>
              <a:rPr lang="ru-RU" sz="2400" b="1" dirty="0" err="1" smtClean="0"/>
              <a:t>чи</a:t>
            </a:r>
            <a:r>
              <a:rPr lang="ru-RU" sz="2400" b="1" dirty="0" smtClean="0"/>
              <a:t> склянку води, яка </a:t>
            </a:r>
            <a:r>
              <a:rPr lang="ru-RU" sz="2400" b="1" dirty="0" err="1" smtClean="0"/>
              <a:t>стоїть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поряд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ним на </a:t>
            </a:r>
            <a:r>
              <a:rPr lang="ru-RU" sz="2400" b="1" dirty="0" err="1" smtClean="0"/>
              <a:t>столі</a:t>
            </a:r>
            <a:r>
              <a:rPr lang="ru-RU" sz="2400" b="1" dirty="0" smtClean="0"/>
              <a:t>.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3284984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 smtClean="0"/>
              <a:t>У 24 роки друзі викупили Тараса з кріпацтва. Він з великим завзяттям узявся за науку і незабаром став освіченою людиною. Друзі-земляки посприяли виходу у світ першої книги його віршів — «Кобзаря».</a:t>
            </a:r>
            <a:endParaRPr lang="uk-UA" sz="2400" b="1" dirty="0"/>
          </a:p>
        </p:txBody>
      </p:sp>
      <p:pic>
        <p:nvPicPr>
          <p:cNvPr id="4099" name="Picture 3" descr="C:\Users\UN23019816\Desktop\005-0x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4008107" cy="3006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95936" y="54868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Помер Тарас Шевченко 10 </a:t>
            </a:r>
            <a:r>
              <a:rPr lang="ru-RU" sz="2400" b="1" dirty="0" err="1" smtClean="0"/>
              <a:t>березня</a:t>
            </a:r>
            <a:r>
              <a:rPr lang="ru-RU" sz="2400" b="1" dirty="0" smtClean="0"/>
              <a:t> 1861 року. </a:t>
            </a:r>
            <a:r>
              <a:rPr lang="ru-RU" sz="2400" b="1" dirty="0" err="1" smtClean="0"/>
              <a:t>Поховали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його</a:t>
            </a:r>
            <a:r>
              <a:rPr lang="ru-RU" sz="2400" b="1" dirty="0" smtClean="0"/>
              <a:t> в </a:t>
            </a:r>
            <a:r>
              <a:rPr lang="ru-RU" sz="2400" b="1" dirty="0" err="1" smtClean="0"/>
              <a:t>Україні</a:t>
            </a:r>
            <a:r>
              <a:rPr lang="ru-RU" sz="2400" b="1" dirty="0" smtClean="0"/>
              <a:t> , як </a:t>
            </a:r>
            <a:r>
              <a:rPr lang="ru-RU" sz="2400" b="1" dirty="0" err="1" smtClean="0"/>
              <a:t>він</a:t>
            </a:r>
            <a:r>
              <a:rPr lang="ru-RU" sz="2400" b="1" dirty="0" smtClean="0"/>
              <a:t> сам </a:t>
            </a:r>
            <a:r>
              <a:rPr lang="ru-RU" sz="2400" b="1" dirty="0" err="1" smtClean="0"/>
              <a:t>заповідав</a:t>
            </a:r>
            <a:r>
              <a:rPr lang="ru-RU" sz="2400" b="1" dirty="0" smtClean="0"/>
              <a:t>, на </a:t>
            </a:r>
            <a:r>
              <a:rPr lang="ru-RU" sz="2400" b="1" dirty="0" err="1" smtClean="0"/>
              <a:t>Чернечій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горі</a:t>
            </a:r>
            <a:r>
              <a:rPr lang="ru-RU" sz="2400" b="1" dirty="0" smtClean="0"/>
              <a:t> над </a:t>
            </a:r>
            <a:r>
              <a:rPr lang="ru-RU" sz="2400" b="1" dirty="0" err="1" smtClean="0"/>
              <a:t>Дніпром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біля</a:t>
            </a:r>
            <a:r>
              <a:rPr lang="ru-RU" sz="2400" b="1" dirty="0" smtClean="0"/>
              <a:t> Канева.</a:t>
            </a:r>
            <a:endParaRPr lang="uk-UA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2348880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/>
              <a:t>Тарас Шевченко написав </a:t>
            </a:r>
            <a:r>
              <a:rPr lang="ru-RU" sz="2400" b="1" dirty="0" err="1" smtClean="0"/>
              <a:t>багато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віршів</a:t>
            </a:r>
            <a:r>
              <a:rPr lang="ru-RU" sz="2400" b="1" dirty="0" smtClean="0"/>
              <a:t> про природу, </a:t>
            </a:r>
            <a:r>
              <a:rPr lang="ru-RU" sz="2400" b="1" dirty="0" err="1" smtClean="0"/>
              <a:t>рідну</a:t>
            </a:r>
            <a:r>
              <a:rPr lang="ru-RU" sz="2400" b="1" dirty="0" smtClean="0"/>
              <a:t> землю та людей. </a:t>
            </a:r>
            <a:r>
              <a:rPr lang="ru-RU" sz="2400" b="1" dirty="0" err="1" smtClean="0"/>
              <a:t>Був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видатним</a:t>
            </a:r>
            <a:r>
              <a:rPr lang="ru-RU" sz="2400" b="1" dirty="0" smtClean="0"/>
              <a:t> живописцем, створив </a:t>
            </a:r>
            <a:r>
              <a:rPr lang="ru-RU" sz="2400" b="1" dirty="0" err="1" smtClean="0"/>
              <a:t>багато</a:t>
            </a:r>
            <a:r>
              <a:rPr lang="ru-RU" sz="2400" b="1" dirty="0" smtClean="0"/>
              <a:t> картин про </a:t>
            </a:r>
            <a:r>
              <a:rPr lang="ru-RU" sz="2400" b="1" dirty="0" err="1" smtClean="0"/>
              <a:t>українську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історію</a:t>
            </a:r>
            <a:r>
              <a:rPr lang="ru-RU" sz="2400" b="1" dirty="0" smtClean="0"/>
              <a:t> та культуру, </a:t>
            </a:r>
            <a:r>
              <a:rPr lang="ru-RU" sz="2400" b="1" dirty="0" err="1" smtClean="0"/>
              <a:t>зображуючи</a:t>
            </a:r>
            <a:r>
              <a:rPr lang="ru-RU" sz="2400" b="1" dirty="0" smtClean="0"/>
              <a:t> на них </a:t>
            </a:r>
            <a:r>
              <a:rPr lang="ru-RU" sz="2400" b="1" dirty="0" err="1" smtClean="0"/>
              <a:t>український</a:t>
            </a:r>
            <a:r>
              <a:rPr lang="ru-RU" sz="2400" b="1" dirty="0" smtClean="0"/>
              <a:t> народ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його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звичаями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традиціями</a:t>
            </a:r>
            <a:r>
              <a:rPr lang="ru-RU" sz="2400" b="1" dirty="0" smtClean="0"/>
              <a:t>.</a:t>
            </a:r>
            <a:endParaRPr lang="uk-UA" sz="2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212976"/>
            <a:ext cx="281329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7170" name="Picture 2" descr="C:\Users\UN23019816\Desktop\0-02-05-c16f339303a5a97f091c8b87b8904e4239c34f4f7385a17623d53ae40056c491_c2b7bdaf814bb4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28600"/>
            <a:ext cx="504056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9654" y="1196752"/>
            <a:ext cx="25922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287240"/>
            <a:ext cx="2996022" cy="399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196752"/>
            <a:ext cx="4375923" cy="278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033509"/>
            <a:ext cx="2880320" cy="382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234</Words>
  <Application>Microsoft Office PowerPoint</Application>
  <PresentationFormat>Экран (4:3)</PresentationFormat>
  <Paragraphs>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Тарас Григорович Шевченко- великий син свого народу.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Тарас Григорович Шевченко- великий син свого народу.</dc:title>
  <dc:creator>UN23 019816</dc:creator>
  <cp:lastModifiedBy>UN23 019816</cp:lastModifiedBy>
  <cp:revision>6</cp:revision>
  <dcterms:created xsi:type="dcterms:W3CDTF">2026-08-13T09:21:30Z</dcterms:created>
  <dcterms:modified xsi:type="dcterms:W3CDTF">2026-08-13T11:59:43Z</dcterms:modified>
</cp:coreProperties>
</file>