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557CDA-E279-43B9-A456-2147E3059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18748-6717-4CA6-9768-6BD09221C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FEF589-336A-4B08-8AB0-44B5E6B82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58BDF-1453-4E62-83A0-AB5ECB937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093E8-789B-47AE-A02D-A4D6113AAB69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87638E-F4E8-4FBB-AB72-55CC7C0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BD8216-FED5-4360-9D70-77FD738E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6F8A-18CB-4FD5-AD57-9106C249D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969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17F1D-8307-4F58-8E72-36FF6037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EC3968-EDD4-4F3A-83CE-ECE088297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71067D-DF5E-46A2-A79D-65E18F197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093E8-789B-47AE-A02D-A4D6113AAB69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0B54E4-B02F-4604-BF14-7EBF636B3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8F7167-7252-4A7C-805C-3BF4C69B4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6F8A-18CB-4FD5-AD57-9106C249D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135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F3567F6-71EA-479A-A7B7-6382D89909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171E94-267F-4F57-AFAC-B08E1925C1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56183F-09CA-47D1-A3FF-ECE55BCE3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093E8-789B-47AE-A02D-A4D6113AAB69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CB849E-45A0-4C6C-8CA9-219519960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017B44-EC22-4E48-84FD-BBED144BD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6F8A-18CB-4FD5-AD57-9106C249D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4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202946-A0CE-4903-83AD-5A11CD06C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4CA8FD-3076-4ED8-8866-A72516F41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914EE9-4074-4095-A246-8E0DD0CE4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093E8-789B-47AE-A02D-A4D6113AAB69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6E4C4F-1184-42E0-9593-171AE68B0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5F49C2-650E-4747-9896-85799EECE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6F8A-18CB-4FD5-AD57-9106C249D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18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3E2F13-1454-49CE-97C0-CE290120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46A848-3AD2-4B91-BC53-F5A87BBD7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1D4FAD-CD70-495C-BAE0-8E5CC8311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093E8-789B-47AE-A02D-A4D6113AAB69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C20277-C676-4636-B59E-FA92B8065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CFD12-969C-4407-A709-4D5F78B62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6F8A-18CB-4FD5-AD57-9106C249D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878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B602D-9E08-4E4F-9FFE-E944C7324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9C760A-69B2-445A-AD6A-88F6A15F1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8502C5-E054-433C-91C6-9F3BACDA3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B2F7EB-44E6-49D5-9E91-5F0774D28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093E8-789B-47AE-A02D-A4D6113AAB69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7BF9CA-8BD3-403A-8F2B-1F125A5A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7A6B62-7F72-4C84-827B-0B44ABC7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6F8A-18CB-4FD5-AD57-9106C249D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15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F55408-39C7-49BD-AC71-1FF0F091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18F29A-F294-4386-94B9-AF4043F49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B1EA97-63F9-4CA9-AE28-CA558F2E0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8920F0-FD93-4483-A521-AB3194040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8048809-0FA9-4C9D-A5F1-769E4EACEC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D257D59-3722-4BFE-961C-5A4929891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093E8-789B-47AE-A02D-A4D6113AAB69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8C30E8-76BC-446D-8BC4-2005B7C23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64746F-B4B4-4E96-A55D-58F555B5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6F8A-18CB-4FD5-AD57-9106C249D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050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D7171-C448-4D10-AD1B-B1392EA4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67E6BC1-1A48-4C76-89A4-F22AD1723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093E8-789B-47AE-A02D-A4D6113AAB69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3C62FC-82B3-41C1-A7C1-7207BCAEA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54A68A-3C92-4142-91EF-EDE774449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6F8A-18CB-4FD5-AD57-9106C249D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896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D71F2A-1668-4339-8823-788A13D39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093E8-789B-47AE-A02D-A4D6113AAB69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99C38A3-014E-486F-A9EC-2DAFB222A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9792C6-8DAF-4048-A2EF-B49BA128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6F8A-18CB-4FD5-AD57-9106C249D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542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99637-7FC3-464A-9DCA-0797976AC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8B0667-8BBF-4CD5-BCC5-869578A22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760D0F-6D96-42F2-973C-02913D5C1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EF4986-9B7E-46E8-A94A-38804E2DE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093E8-789B-47AE-A02D-A4D6113AAB69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5D61B4-87E2-4348-8C96-8C6EB7C0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77CC69-B71F-4BF3-B7B2-43C9AC8BD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6F8A-18CB-4FD5-AD57-9106C249D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337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B5116-20F1-4D33-8705-07290BA47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F602549-2EFF-492B-A2F1-99CD502A6B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E6A9FD-FB88-4B1F-9730-488ECBD10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E641C0-2CC3-4966-A452-6C04543DF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093E8-789B-47AE-A02D-A4D6113AAB69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A11D86-6B49-4CA8-875C-4BF6EE04E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5914D1-C801-4D0D-AFCE-5C30FF3A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6F8A-18CB-4FD5-AD57-9106C249D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53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C346FE-70DA-4B5A-BA63-A72A4AAF00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73879-F035-4A51-A390-882148E3C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89F5BE-9400-4CBC-9437-A5BD89892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7B9589-326E-47EF-87DA-A106512C9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093E8-789B-47AE-A02D-A4D6113AAB69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9E046F-2A34-4010-9DFC-AA49443B4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06539-111C-494F-89CD-DB8BF743B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B6F8A-18CB-4FD5-AD57-9106C249D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01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1BE3C-6EE9-457E-800E-29477A2D12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"</a:t>
            </a:r>
            <a:r>
              <a:rPr lang="ru-RU" dirty="0" err="1">
                <a:solidFill>
                  <a:schemeClr val="bg1"/>
                </a:solidFill>
              </a:rPr>
              <a:t>Т.Г.Шевченко</a:t>
            </a:r>
            <a:r>
              <a:rPr lang="ru-RU" dirty="0">
                <a:solidFill>
                  <a:schemeClr val="bg1"/>
                </a:solidFill>
              </a:rPr>
              <a:t> –  великий </a:t>
            </a:r>
            <a:r>
              <a:rPr lang="ru-RU" dirty="0" err="1">
                <a:solidFill>
                  <a:schemeClr val="bg1"/>
                </a:solidFill>
              </a:rPr>
              <a:t>син</a:t>
            </a:r>
            <a:r>
              <a:rPr lang="ru-RU" dirty="0">
                <a:solidFill>
                  <a:schemeClr val="bg1"/>
                </a:solidFill>
              </a:rPr>
              <a:t> великого народу"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D169E9-099B-4650-A27C-1E40D5B5A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7047" y="4474235"/>
            <a:ext cx="9144000" cy="1655762"/>
          </a:xfrm>
        </p:spPr>
        <p:txBody>
          <a:bodyPr/>
          <a:lstStyle/>
          <a:p>
            <a:pPr algn="r"/>
            <a:r>
              <a:rPr lang="uk-UA" dirty="0">
                <a:solidFill>
                  <a:schemeClr val="bg1"/>
                </a:solidFill>
              </a:rPr>
              <a:t>Підготувала</a:t>
            </a:r>
          </a:p>
          <a:p>
            <a:pPr algn="r"/>
            <a:r>
              <a:rPr lang="uk-UA" dirty="0">
                <a:solidFill>
                  <a:schemeClr val="bg1"/>
                </a:solidFill>
              </a:rPr>
              <a:t>Тимофєєва Ю.В.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93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B8958-C015-45C8-B7E3-121DD79D7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8" y="51331"/>
            <a:ext cx="5937972" cy="16002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"</a:t>
            </a:r>
            <a:r>
              <a:rPr lang="ru-RU" dirty="0" err="1">
                <a:solidFill>
                  <a:schemeClr val="bg1"/>
                </a:solidFill>
              </a:rPr>
              <a:t>Т.Г.Шевченко</a:t>
            </a:r>
            <a:r>
              <a:rPr lang="ru-RU" dirty="0">
                <a:solidFill>
                  <a:schemeClr val="bg1"/>
                </a:solidFill>
              </a:rPr>
              <a:t> –  великий </a:t>
            </a:r>
            <a:r>
              <a:rPr lang="ru-RU" dirty="0" err="1">
                <a:solidFill>
                  <a:schemeClr val="bg1"/>
                </a:solidFill>
              </a:rPr>
              <a:t>син</a:t>
            </a:r>
            <a:r>
              <a:rPr lang="ru-RU" dirty="0">
                <a:solidFill>
                  <a:schemeClr val="bg1"/>
                </a:solidFill>
              </a:rPr>
              <a:t> великого народу"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DEE2601-5895-47A0-802C-2203D52C6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760" y="51331"/>
            <a:ext cx="5109439" cy="6755337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E6B341C-03C8-4B5C-AF65-32D5B30B3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5729824" cy="4399671"/>
          </a:xfrm>
        </p:spPr>
        <p:txBody>
          <a:bodyPr>
            <a:normAutofit/>
          </a:bodyPr>
          <a:lstStyle/>
          <a:p>
            <a:r>
              <a:rPr lang="uk-UA" altLang="ru-RU" sz="2400" b="1" u="sng" dirty="0">
                <a:solidFill>
                  <a:schemeClr val="bg1"/>
                </a:solidFill>
              </a:rPr>
              <a:t>9 березня 1814 року </a:t>
            </a:r>
            <a:r>
              <a:rPr lang="uk-UA" altLang="ru-RU" sz="2400" b="1" dirty="0">
                <a:solidFill>
                  <a:schemeClr val="bg1"/>
                </a:solidFill>
              </a:rPr>
              <a:t>в </a:t>
            </a:r>
          </a:p>
          <a:p>
            <a:r>
              <a:rPr lang="uk-UA" altLang="ru-RU" sz="2400" b="1" dirty="0">
                <a:solidFill>
                  <a:schemeClr val="bg1"/>
                </a:solidFill>
              </a:rPr>
              <a:t>    с. Моринці на Черкащині в сім’ї кріпака Григорія Шевченка серед морозної темної ночі блиснув на все село один вогник – це народилася дитина.</a:t>
            </a:r>
          </a:p>
          <a:p>
            <a:r>
              <a:rPr lang="uk-UA" altLang="ru-RU" sz="2400" b="1" dirty="0">
                <a:solidFill>
                  <a:schemeClr val="bg1"/>
                </a:solidFill>
              </a:rPr>
              <a:t>     Для пана – нова кріпацька душа, а для України – великий поет, незламний Кобзар. </a:t>
            </a:r>
            <a:endParaRPr lang="ru-RU" altLang="ru-RU" sz="24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7170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83E17D07-8C6F-4305-927F-37DA5DC4A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600" y="199635"/>
            <a:ext cx="4267612" cy="6254982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E01CE66-569F-426D-ADD4-1E23B43BB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95754"/>
            <a:ext cx="5659486" cy="4673234"/>
          </a:xfrm>
        </p:spPr>
        <p:txBody>
          <a:bodyPr/>
          <a:lstStyle/>
          <a:p>
            <a:r>
              <a:rPr lang="uk-UA" altLang="ru-RU" sz="2400" b="1" dirty="0">
                <a:solidFill>
                  <a:schemeClr val="bg1"/>
                </a:solidFill>
              </a:rPr>
              <a:t>Тарас ріс розумним хлопчиком. Був він пустотливим, допитливим, мрійливим, мав феноменальну пам'ять, любив природу, пісні, розповіді про минуле.</a:t>
            </a:r>
            <a:endParaRPr lang="ru-RU" altLang="ru-RU" sz="24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4685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DBC2149C-2B9F-4872-991A-33E64D633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6741" y="242667"/>
            <a:ext cx="5578258" cy="5131191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20000"/>
              </a:lnSpc>
              <a:defRPr/>
            </a:pPr>
            <a:r>
              <a:rPr lang="uk-UA" sz="5100" b="1" dirty="0">
                <a:solidFill>
                  <a:schemeClr val="bg1"/>
                </a:solidFill>
              </a:rPr>
              <a:t>Т. Г. Шевченко був не лише поетом, а ще  й талановитим художником. Багато своїх живописних творів залишив нам у спадок.</a:t>
            </a:r>
            <a:endParaRPr lang="ru-RU" sz="5100" b="1" dirty="0">
              <a:solidFill>
                <a:schemeClr val="bg1"/>
              </a:solidFill>
            </a:endParaRPr>
          </a:p>
          <a:p>
            <a:pPr algn="just">
              <a:lnSpc>
                <a:spcPct val="120000"/>
              </a:lnSpc>
              <a:defRPr/>
            </a:pPr>
            <a:r>
              <a:rPr lang="uk-UA" sz="5100" b="1" dirty="0">
                <a:solidFill>
                  <a:schemeClr val="bg1"/>
                </a:solidFill>
              </a:rPr>
              <a:t>      Він написав понад 1000 картин.</a:t>
            </a:r>
            <a:endParaRPr lang="ru-RU" sz="5100" b="1" dirty="0">
              <a:solidFill>
                <a:schemeClr val="bg1"/>
              </a:solidFill>
            </a:endParaRPr>
          </a:p>
          <a:p>
            <a:pPr algn="just">
              <a:lnSpc>
                <a:spcPct val="120000"/>
              </a:lnSpc>
              <a:defRPr/>
            </a:pPr>
            <a:r>
              <a:rPr lang="uk-UA" sz="5100" b="1" dirty="0">
                <a:solidFill>
                  <a:schemeClr val="bg1"/>
                </a:solidFill>
              </a:rPr>
              <a:t>     За свої малюнки  Шевченко був нагороджений трьома срібними медалями. Малював портрети, автопортрети, пейзажі, картини про життя народу.</a:t>
            </a:r>
            <a:endParaRPr lang="ru-RU" sz="51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18878BE5-E9DF-4E80-9AC3-7FDBB15BA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41" y="242667"/>
            <a:ext cx="4735662" cy="6385995"/>
          </a:xfrm>
        </p:spPr>
      </p:pic>
    </p:spTree>
    <p:extLst>
      <p:ext uri="{BB962C8B-B14F-4D97-AF65-F5344CB8AC3E}">
        <p14:creationId xmlns:p14="http://schemas.microsoft.com/office/powerpoint/2010/main" val="3564186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B0355-0E57-49C7-A17D-522A3BC32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700" b="1" dirty="0">
                <a:solidFill>
                  <a:schemeClr val="bg1"/>
                </a:solidFill>
              </a:rPr>
              <a:t>В </a:t>
            </a:r>
            <a:r>
              <a:rPr lang="ru-RU" altLang="ru-RU" sz="2700" b="1" dirty="0" err="1">
                <a:solidFill>
                  <a:schemeClr val="bg1"/>
                </a:solidFill>
              </a:rPr>
              <a:t>своїх</a:t>
            </a:r>
            <a:r>
              <a:rPr lang="ru-RU" altLang="ru-RU" sz="2700" b="1" dirty="0">
                <a:solidFill>
                  <a:schemeClr val="bg1"/>
                </a:solidFill>
              </a:rPr>
              <a:t> </a:t>
            </a:r>
            <a:r>
              <a:rPr lang="ru-RU" altLang="ru-RU" sz="2700" b="1" dirty="0" err="1">
                <a:solidFill>
                  <a:schemeClr val="bg1"/>
                </a:solidFill>
              </a:rPr>
              <a:t>віршах</a:t>
            </a:r>
            <a:r>
              <a:rPr lang="ru-RU" altLang="ru-RU" sz="2700" b="1" dirty="0">
                <a:solidFill>
                  <a:schemeClr val="bg1"/>
                </a:solidFill>
              </a:rPr>
              <a:t> та поемах Т .</a:t>
            </a:r>
            <a:r>
              <a:rPr lang="ru-RU" altLang="ru-RU" sz="2700" b="1" dirty="0" err="1">
                <a:solidFill>
                  <a:schemeClr val="bg1"/>
                </a:solidFill>
              </a:rPr>
              <a:t>Г.Шевченко</a:t>
            </a:r>
            <a:r>
              <a:rPr lang="ru-RU" altLang="ru-RU" sz="2700" b="1" dirty="0">
                <a:solidFill>
                  <a:schemeClr val="bg1"/>
                </a:solidFill>
              </a:rPr>
              <a:t> </a:t>
            </a:r>
            <a:r>
              <a:rPr lang="ru-RU" altLang="ru-RU" sz="2700" b="1" dirty="0" err="1">
                <a:solidFill>
                  <a:schemeClr val="bg1"/>
                </a:solidFill>
              </a:rPr>
              <a:t>описував</a:t>
            </a:r>
            <a:r>
              <a:rPr lang="ru-RU" altLang="ru-RU" sz="2700" b="1" dirty="0">
                <a:solidFill>
                  <a:schemeClr val="bg1"/>
                </a:solidFill>
              </a:rPr>
              <a:t> і </a:t>
            </a:r>
            <a:r>
              <a:rPr lang="ru-RU" altLang="ru-RU" sz="2700" b="1" dirty="0" err="1">
                <a:solidFill>
                  <a:schemeClr val="bg1"/>
                </a:solidFill>
              </a:rPr>
              <a:t>тяжке</a:t>
            </a:r>
            <a:r>
              <a:rPr lang="ru-RU" altLang="ru-RU" sz="2700" b="1" dirty="0">
                <a:solidFill>
                  <a:schemeClr val="bg1"/>
                </a:solidFill>
              </a:rPr>
              <a:t> </a:t>
            </a:r>
            <a:r>
              <a:rPr lang="ru-RU" altLang="ru-RU" sz="2700" b="1" dirty="0" err="1">
                <a:solidFill>
                  <a:schemeClr val="bg1"/>
                </a:solidFill>
              </a:rPr>
              <a:t>життя</a:t>
            </a:r>
            <a:r>
              <a:rPr lang="ru-RU" altLang="ru-RU" sz="2700" b="1" dirty="0">
                <a:solidFill>
                  <a:schemeClr val="bg1"/>
                </a:solidFill>
              </a:rPr>
              <a:t> народ</a:t>
            </a:r>
            <a:r>
              <a:rPr lang="uk-UA" altLang="ru-RU" sz="2700" b="1" dirty="0">
                <a:solidFill>
                  <a:schemeClr val="bg1"/>
                </a:solidFill>
              </a:rPr>
              <a:t>у</a:t>
            </a:r>
            <a:r>
              <a:rPr lang="ru-RU" altLang="ru-RU" sz="2700" b="1" dirty="0">
                <a:solidFill>
                  <a:schemeClr val="bg1"/>
                </a:solidFill>
              </a:rPr>
              <a:t>, яке не </a:t>
            </a:r>
            <a:r>
              <a:rPr lang="ru-RU" altLang="ru-RU" sz="2700" b="1" dirty="0" err="1">
                <a:solidFill>
                  <a:schemeClr val="bg1"/>
                </a:solidFill>
              </a:rPr>
              <a:t>обійшло</a:t>
            </a:r>
            <a:r>
              <a:rPr lang="ru-RU" altLang="ru-RU" sz="2700" b="1" dirty="0">
                <a:solidFill>
                  <a:schemeClr val="bg1"/>
                </a:solidFill>
              </a:rPr>
              <a:t> і </a:t>
            </a:r>
            <a:r>
              <a:rPr lang="ru-RU" altLang="ru-RU" sz="2700" b="1" dirty="0" err="1">
                <a:solidFill>
                  <a:schemeClr val="bg1"/>
                </a:solidFill>
              </a:rPr>
              <a:t>його</a:t>
            </a:r>
            <a:r>
              <a:rPr lang="ru-RU" altLang="ru-RU" sz="2700" b="1" dirty="0">
                <a:solidFill>
                  <a:schemeClr val="bg1"/>
                </a:solidFill>
              </a:rPr>
              <a:t> самого. Коли </a:t>
            </a:r>
            <a:r>
              <a:rPr lang="ru-RU" altLang="ru-RU" sz="2700" b="1" dirty="0" err="1">
                <a:solidFill>
                  <a:schemeClr val="bg1"/>
                </a:solidFill>
              </a:rPr>
              <a:t>читаєш</a:t>
            </a:r>
            <a:r>
              <a:rPr lang="ru-RU" altLang="ru-RU" sz="2700" b="1" dirty="0">
                <a:solidFill>
                  <a:schemeClr val="bg1"/>
                </a:solidFill>
              </a:rPr>
              <a:t> </a:t>
            </a:r>
            <a:r>
              <a:rPr lang="ru-RU" altLang="ru-RU" sz="2700" b="1" dirty="0" err="1">
                <a:solidFill>
                  <a:schemeClr val="bg1"/>
                </a:solidFill>
              </a:rPr>
              <a:t>його</a:t>
            </a:r>
            <a:r>
              <a:rPr lang="ru-RU" altLang="ru-RU" sz="2700" b="1" dirty="0">
                <a:solidFill>
                  <a:schemeClr val="bg1"/>
                </a:solidFill>
              </a:rPr>
              <a:t> </a:t>
            </a:r>
            <a:r>
              <a:rPr lang="ru-RU" altLang="ru-RU" sz="2700" b="1" dirty="0" err="1">
                <a:solidFill>
                  <a:schemeClr val="bg1"/>
                </a:solidFill>
              </a:rPr>
              <a:t>вірші,то</a:t>
            </a:r>
            <a:r>
              <a:rPr lang="ru-RU" altLang="ru-RU" sz="2700" b="1" dirty="0">
                <a:solidFill>
                  <a:schemeClr val="bg1"/>
                </a:solidFill>
              </a:rPr>
              <a:t> </a:t>
            </a:r>
            <a:r>
              <a:rPr lang="ru-RU" altLang="ru-RU" sz="2700" b="1" dirty="0" err="1">
                <a:solidFill>
                  <a:schemeClr val="bg1"/>
                </a:solidFill>
              </a:rPr>
              <a:t>ніби</a:t>
            </a:r>
            <a:r>
              <a:rPr lang="ru-RU" altLang="ru-RU" sz="2700" b="1" dirty="0">
                <a:solidFill>
                  <a:schemeClr val="bg1"/>
                </a:solidFill>
              </a:rPr>
              <a:t> </a:t>
            </a:r>
            <a:r>
              <a:rPr lang="ru-RU" altLang="ru-RU" sz="2700" b="1" dirty="0" err="1">
                <a:solidFill>
                  <a:schemeClr val="bg1"/>
                </a:solidFill>
              </a:rPr>
              <a:t>чуєш</a:t>
            </a:r>
            <a:r>
              <a:rPr lang="ru-RU" altLang="ru-RU" sz="2700" b="1" dirty="0">
                <a:solidFill>
                  <a:schemeClr val="bg1"/>
                </a:solidFill>
              </a:rPr>
              <a:t> </a:t>
            </a:r>
            <a:r>
              <a:rPr lang="ru-RU" altLang="ru-RU" sz="2700" b="1" dirty="0" err="1">
                <a:solidFill>
                  <a:schemeClr val="bg1"/>
                </a:solidFill>
              </a:rPr>
              <a:t>ніжну</a:t>
            </a:r>
            <a:r>
              <a:rPr lang="ru-RU" altLang="ru-RU" sz="2700" b="1" dirty="0">
                <a:solidFill>
                  <a:schemeClr val="bg1"/>
                </a:solidFill>
              </a:rPr>
              <a:t>, </a:t>
            </a:r>
            <a:r>
              <a:rPr lang="ru-RU" altLang="ru-RU" sz="2700" b="1" dirty="0" err="1">
                <a:solidFill>
                  <a:schemeClr val="bg1"/>
                </a:solidFill>
              </a:rPr>
              <a:t>сумну</a:t>
            </a:r>
            <a:r>
              <a:rPr lang="ru-RU" altLang="ru-RU" sz="2700" b="1" dirty="0">
                <a:solidFill>
                  <a:schemeClr val="bg1"/>
                </a:solidFill>
              </a:rPr>
              <a:t> </a:t>
            </a:r>
            <a:r>
              <a:rPr lang="ru-RU" altLang="ru-RU" sz="2700" b="1" dirty="0" err="1">
                <a:solidFill>
                  <a:schemeClr val="bg1"/>
                </a:solidFill>
              </a:rPr>
              <a:t>пісню</a:t>
            </a:r>
            <a:r>
              <a:rPr lang="ru-RU" altLang="ru-RU" sz="2700" b="1" dirty="0">
                <a:solidFill>
                  <a:schemeClr val="bg1"/>
                </a:solidFill>
              </a:rPr>
              <a:t>.</a:t>
            </a:r>
            <a:r>
              <a:rPr lang="ru-RU" altLang="ru-RU" b="1" dirty="0"/>
              <a:t/>
            </a:r>
            <a:br>
              <a:rPr lang="ru-RU" altLang="ru-RU" b="1" dirty="0"/>
            </a:br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73A62C3C-2ED7-4A0D-AA95-2E907C988D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644"/>
            <a:ext cx="5809956" cy="4351338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E3E25FB0-06FE-4701-B188-852570210C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97" y="1377424"/>
            <a:ext cx="4080703" cy="5440938"/>
          </a:xfrm>
        </p:spPr>
      </p:pic>
    </p:spTree>
    <p:extLst>
      <p:ext uri="{BB962C8B-B14F-4D97-AF65-F5344CB8AC3E}">
        <p14:creationId xmlns:p14="http://schemas.microsoft.com/office/powerpoint/2010/main" val="1686768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5D3DEA7D-F765-4ACC-9474-03A6619195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5803" cy="5831852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7957265E-0D68-40AE-B489-89E17BFA28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314" y="140020"/>
            <a:ext cx="4629689" cy="5868131"/>
          </a:xfrm>
        </p:spPr>
      </p:pic>
    </p:spTree>
    <p:extLst>
      <p:ext uri="{BB962C8B-B14F-4D97-AF65-F5344CB8AC3E}">
        <p14:creationId xmlns:p14="http://schemas.microsoft.com/office/powerpoint/2010/main" val="816674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A5006E-093C-4845-B37E-5E6A0C42614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63CBD3-CB73-4533-9DA2-03BBC7BA6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760" y="689317"/>
            <a:ext cx="4406265" cy="5179671"/>
          </a:xfrm>
        </p:spPr>
        <p:txBody>
          <a:bodyPr>
            <a:normAutofit/>
          </a:bodyPr>
          <a:lstStyle/>
          <a:p>
            <a:r>
              <a:rPr lang="uk-UA" b="1" dirty="0">
                <a:latin typeface="Gabriola" pitchFamily="82" charset="0"/>
              </a:rPr>
              <a:t> </a:t>
            </a:r>
            <a:r>
              <a:rPr lang="uk-UA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 Шевченко залишив нащадкам, але головне - незламний Дух  Боротьби, невтомна Жага Свободи  та непереможна Віра у Добро…  Пам’ять про великого сина України, про борця за свободу і незалежність навік не згасне у душах, назавжди горить у серцях…</a:t>
            </a:r>
            <a:endParaRPr lang="ru-RU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914F72-38A8-4709-9BF7-763332E8B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080" y="987424"/>
            <a:ext cx="6347698" cy="488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16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4B42BF-3BE0-42CC-8414-28050EC2D0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t="28718" r="1708" b="10359"/>
          <a:stretch/>
        </p:blipFill>
        <p:spPr>
          <a:xfrm>
            <a:off x="309489" y="14068"/>
            <a:ext cx="6072980" cy="32074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C64EDE-4C82-4A12-9E4C-3EA9CFCFB1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14564" b="19180"/>
          <a:stretch/>
        </p:blipFill>
        <p:spPr>
          <a:xfrm>
            <a:off x="2729414" y="2455803"/>
            <a:ext cx="5341034" cy="29401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F75328-1130-45BE-A956-17148EAA8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4" t="20102" r="2378" b="21641"/>
          <a:stretch/>
        </p:blipFill>
        <p:spPr>
          <a:xfrm>
            <a:off x="90046" y="3744544"/>
            <a:ext cx="5207233" cy="29622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BFB228-499B-4972-B104-CCDC9B49F5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t="26256" r="1246" b="10872"/>
          <a:stretch/>
        </p:blipFill>
        <p:spPr>
          <a:xfrm>
            <a:off x="7777607" y="4462974"/>
            <a:ext cx="4414393" cy="22438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25E00F-69D9-42C2-B4F8-5E1E7AE291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t="18564" r="1246" b="18564"/>
          <a:stretch/>
        </p:blipFill>
        <p:spPr>
          <a:xfrm>
            <a:off x="6382468" y="169081"/>
            <a:ext cx="4593751" cy="23349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E910C9-EC3D-4477-8EE1-8703A3888F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21538" b="13641"/>
          <a:stretch/>
        </p:blipFill>
        <p:spPr>
          <a:xfrm>
            <a:off x="7865145" y="2343530"/>
            <a:ext cx="4239316" cy="211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6174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store.com_w77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powerpointstore.com_w77</Template>
  <TotalTime>3406</TotalTime>
  <Words>228</Words>
  <Application>Microsoft Office PowerPoint</Application>
  <PresentationFormat>Широкоэкранный</PresentationFormat>
  <Paragraphs>13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Gabriola</vt:lpstr>
      <vt:lpstr>Times New Roman</vt:lpstr>
      <vt:lpstr>powerpointstore.com_w77</vt:lpstr>
      <vt:lpstr>"Т.Г.Шевченко –  великий син великого народу"</vt:lpstr>
      <vt:lpstr>"Т.Г.Шевченко –  великий син великого народу"</vt:lpstr>
      <vt:lpstr>Презентация PowerPoint</vt:lpstr>
      <vt:lpstr>Презентация PowerPoint</vt:lpstr>
      <vt:lpstr>В своїх віршах та поемах Т .Г.Шевченко описував і тяжке життя народу, яке не обійшло і його самого. Коли читаєш його вірші,то ніби чуєш ніжну, сумну пісню.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"Т.Г.Шевченко –  великий син великого народу"</dc:title>
  <dc:creator>Worker</dc:creator>
  <cp:lastModifiedBy>Вікторія</cp:lastModifiedBy>
  <cp:revision>9</cp:revision>
  <dcterms:created xsi:type="dcterms:W3CDTF">2023-03-05T10:21:00Z</dcterms:created>
  <dcterms:modified xsi:type="dcterms:W3CDTF">2023-03-11T11:42:33Z</dcterms:modified>
</cp:coreProperties>
</file>