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94" r:id="rId3"/>
    <p:sldId id="296" r:id="rId4"/>
    <p:sldId id="280" r:id="rId5"/>
    <p:sldId id="276" r:id="rId6"/>
    <p:sldId id="295" r:id="rId7"/>
    <p:sldId id="297" r:id="rId8"/>
    <p:sldId id="287" r:id="rId9"/>
    <p:sldId id="298" r:id="rId10"/>
    <p:sldId id="299" r:id="rId11"/>
  </p:sldIdLst>
  <p:sldSz cx="24384000" cy="13716000"/>
  <p:notesSz cx="6648450" cy="9774238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4320">
          <p15:clr>
            <a:srgbClr val="A4A3A4"/>
          </p15:clr>
        </p15:guide>
        <p15:guide id="2" pos="76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Ольга Огарь" initials="ОО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66"/>
    <a:srgbClr val="202EE2"/>
    <a:srgbClr val="FF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5" autoAdjust="0"/>
    <p:restoredTop sz="94660"/>
  </p:normalViewPr>
  <p:slideViewPr>
    <p:cSldViewPr snapToGrid="0">
      <p:cViewPr varScale="1">
        <p:scale>
          <a:sx n="34" d="100"/>
          <a:sy n="34" d="100"/>
        </p:scale>
        <p:origin x="-756" y="-78"/>
      </p:cViewPr>
      <p:guideLst>
        <p:guide orient="horz" pos="4320"/>
        <p:guide pos="76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880995" cy="4904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quarter" idx="1"/>
          </p:nvPr>
        </p:nvSpPr>
        <p:spPr>
          <a:xfrm>
            <a:off x="3765917" y="0"/>
            <a:ext cx="2880995" cy="4904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3C73C2-A7D7-4C54-BFAE-40051F0C9AB3}" type="datetimeFigureOut">
              <a:rPr lang="uk-UA" smtClean="0"/>
              <a:pPr/>
              <a:t>21.11.2021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2"/>
          </p:nvPr>
        </p:nvSpPr>
        <p:spPr>
          <a:xfrm>
            <a:off x="1" y="9283830"/>
            <a:ext cx="2880995" cy="4904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3"/>
          </p:nvPr>
        </p:nvSpPr>
        <p:spPr>
          <a:xfrm>
            <a:off x="3765917" y="9283830"/>
            <a:ext cx="2880995" cy="4904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F6682A-2CFD-430F-8AB6-36E3F295B640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9294319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66675" y="731838"/>
            <a:ext cx="6515100" cy="3665537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886460" y="4642763"/>
            <a:ext cx="4875530" cy="4398407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xmlns="" val="2929382513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6605590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6605590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6605590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1778000" y="2298700"/>
            <a:ext cx="20828000" cy="46482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778000" y="7073900"/>
            <a:ext cx="20828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400"/>
            </a:lvl1pPr>
            <a:lvl2pPr marL="0" indent="0" algn="ctr">
              <a:spcBef>
                <a:spcPts val="0"/>
              </a:spcBef>
              <a:buSzTx/>
              <a:buNone/>
              <a:defRPr sz="5400"/>
            </a:lvl2pPr>
            <a:lvl3pPr marL="0" indent="0" algn="ctr">
              <a:spcBef>
                <a:spcPts val="0"/>
              </a:spcBef>
              <a:buSzTx/>
              <a:buNone/>
              <a:defRPr sz="5400"/>
            </a:lvl3pPr>
            <a:lvl4pPr marL="0" indent="0" algn="ctr">
              <a:spcBef>
                <a:spcPts val="0"/>
              </a:spcBef>
              <a:buSzTx/>
              <a:buNone/>
              <a:defRPr sz="5400"/>
            </a:lvl4pPr>
            <a:lvl5pPr marL="0" indent="0" algn="ctr">
              <a:spcBef>
                <a:spcPts val="0"/>
              </a:spcBef>
              <a:buSzTx/>
              <a:buNone/>
              <a:defRPr sz="5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>
            <a:spLocks noGrp="1"/>
          </p:cNvSpPr>
          <p:nvPr>
            <p:ph type="pic" idx="13"/>
          </p:nvPr>
        </p:nvSpPr>
        <p:spPr>
          <a:xfrm>
            <a:off x="7950200" y="1104900"/>
            <a:ext cx="17259302" cy="115062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itle Text"/>
          <p:cNvSpPr txBox="1">
            <a:spLocks noGrp="1"/>
          </p:cNvSpPr>
          <p:nvPr>
            <p:ph type="title"/>
          </p:nvPr>
        </p:nvSpPr>
        <p:spPr>
          <a:xfrm>
            <a:off x="1651000" y="952500"/>
            <a:ext cx="10223500" cy="5549900"/>
          </a:xfrm>
          <a:prstGeom prst="rect">
            <a:avLst/>
          </a:prstGeom>
        </p:spPr>
        <p:txBody>
          <a:bodyPr anchor="b"/>
          <a:lstStyle>
            <a:lvl1pPr>
              <a:defRPr sz="8400"/>
            </a:lvl1pPr>
          </a:lstStyle>
          <a:p>
            <a:r>
              <a:t>Title Text</a:t>
            </a:r>
          </a:p>
        </p:txBody>
      </p:sp>
      <p:sp>
        <p:nvSpPr>
          <p:cNvPr id="4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651000" y="6527800"/>
            <a:ext cx="10223500" cy="57277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400"/>
            </a:lvl1pPr>
            <a:lvl2pPr marL="0" indent="0" algn="ctr">
              <a:spcBef>
                <a:spcPts val="0"/>
              </a:spcBef>
              <a:buSzTx/>
              <a:buNone/>
              <a:defRPr sz="5400"/>
            </a:lvl2pPr>
            <a:lvl3pPr marL="0" indent="0" algn="ctr">
              <a:spcBef>
                <a:spcPts val="0"/>
              </a:spcBef>
              <a:buSzTx/>
              <a:buNone/>
              <a:defRPr sz="5400"/>
            </a:lvl3pPr>
            <a:lvl4pPr marL="0" indent="0" algn="ctr">
              <a:spcBef>
                <a:spcPts val="0"/>
              </a:spcBef>
              <a:buSzTx/>
              <a:buNone/>
              <a:defRPr sz="5400"/>
            </a:lvl4pPr>
            <a:lvl5pPr marL="0" indent="0" algn="ctr">
              <a:spcBef>
                <a:spcPts val="0"/>
              </a:spcBef>
              <a:buSzTx/>
              <a:buNone/>
              <a:defRPr sz="5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 sz="4800"/>
            </a:lvl1pPr>
            <a:lvl2pPr>
              <a:defRPr sz="4800"/>
            </a:lvl2pPr>
            <a:lvl3pPr>
              <a:defRPr sz="4800"/>
            </a:lvl3pPr>
            <a:lvl4pPr>
              <a:defRPr sz="4800"/>
            </a:lvl4pPr>
            <a:lvl5pPr>
              <a:defRPr sz="4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>
            <a:spLocks noGrp="1"/>
          </p:cNvSpPr>
          <p:nvPr>
            <p:ph type="pic" sz="half" idx="13"/>
          </p:nvPr>
        </p:nvSpPr>
        <p:spPr>
          <a:xfrm>
            <a:off x="10960100" y="3149600"/>
            <a:ext cx="13944600" cy="92964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7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1689100" y="3149600"/>
            <a:ext cx="10223500" cy="9296400"/>
          </a:xfrm>
          <a:prstGeom prst="rect">
            <a:avLst/>
          </a:prstGeom>
        </p:spPr>
        <p:txBody>
          <a:bodyPr/>
          <a:lstStyle>
            <a:lvl1pPr marL="558800" indent="-558800">
              <a:spcBef>
                <a:spcPts val="4500"/>
              </a:spcBef>
              <a:defRPr sz="3800"/>
            </a:lvl1pPr>
            <a:lvl2pPr marL="1117600" indent="-558800">
              <a:spcBef>
                <a:spcPts val="4500"/>
              </a:spcBef>
              <a:defRPr sz="3800"/>
            </a:lvl2pPr>
            <a:lvl3pPr marL="1676400" indent="-558800">
              <a:spcBef>
                <a:spcPts val="4500"/>
              </a:spcBef>
              <a:defRPr sz="3800"/>
            </a:lvl3pPr>
            <a:lvl4pPr marL="2235200" indent="-558800">
              <a:spcBef>
                <a:spcPts val="4500"/>
              </a:spcBef>
              <a:defRPr sz="3800"/>
            </a:lvl4pPr>
            <a:lvl5pPr marL="2794000" indent="-558800">
              <a:spcBef>
                <a:spcPts val="4500"/>
              </a:spcBef>
              <a:defRPr sz="3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>
            <a:spLocks noGrp="1"/>
          </p:cNvSpPr>
          <p:nvPr>
            <p:ph type="body" idx="1"/>
          </p:nvPr>
        </p:nvSpPr>
        <p:spPr>
          <a:xfrm>
            <a:off x="1689100" y="1778000"/>
            <a:ext cx="21005800" cy="1016000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  <a:lvl2pPr>
              <a:defRPr sz="4800"/>
            </a:lvl2pPr>
            <a:lvl3pPr>
              <a:defRPr sz="4800"/>
            </a:lvl3pPr>
            <a:lvl4pPr>
              <a:defRPr sz="4800"/>
            </a:lvl4pPr>
            <a:lvl5pPr>
              <a:defRPr sz="4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>
            <a:spLocks noGrp="1"/>
          </p:cNvSpPr>
          <p:nvPr>
            <p:ph type="pic" sz="quarter" idx="13"/>
          </p:nvPr>
        </p:nvSpPr>
        <p:spPr>
          <a:xfrm>
            <a:off x="15681340" y="7035800"/>
            <a:ext cx="8396678" cy="56007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Image"/>
          <p:cNvSpPr>
            <a:spLocks noGrp="1"/>
          </p:cNvSpPr>
          <p:nvPr>
            <p:ph type="pic" sz="quarter" idx="14"/>
          </p:nvPr>
        </p:nvSpPr>
        <p:spPr>
          <a:xfrm>
            <a:off x="15290800" y="1130300"/>
            <a:ext cx="8331200" cy="5554134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Image"/>
          <p:cNvSpPr>
            <a:spLocks noGrp="1"/>
          </p:cNvSpPr>
          <p:nvPr>
            <p:ph type="pic" idx="15"/>
          </p:nvPr>
        </p:nvSpPr>
        <p:spPr>
          <a:xfrm>
            <a:off x="-304800" y="1130300"/>
            <a:ext cx="17202150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>
            <a:spLocks noGrp="1"/>
          </p:cNvSpPr>
          <p:nvPr>
            <p:ph type="body" sz="quarter" idx="13"/>
          </p:nvPr>
        </p:nvSpPr>
        <p:spPr>
          <a:xfrm>
            <a:off x="2387600" y="8953500"/>
            <a:ext cx="19621500" cy="585521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200" i="1"/>
            </a:lvl1pPr>
          </a:lstStyle>
          <a:p>
            <a:r>
              <a:t>–Johnny Appleseed</a:t>
            </a:r>
          </a:p>
        </p:txBody>
      </p:sp>
      <p:sp>
        <p:nvSpPr>
          <p:cNvPr id="94" name="“Type a quote here.”"/>
          <p:cNvSpPr txBox="1">
            <a:spLocks noGrp="1"/>
          </p:cNvSpPr>
          <p:nvPr>
            <p:ph type="body" sz="quarter" idx="14"/>
          </p:nvPr>
        </p:nvSpPr>
        <p:spPr>
          <a:xfrm>
            <a:off x="2387600" y="6076950"/>
            <a:ext cx="19621500" cy="8255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48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“Type a quote here.” </a:t>
            </a:r>
          </a:p>
        </p:txBody>
      </p:sp>
      <p:sp>
        <p:nvSpPr>
          <p:cNvPr id="9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>
            <a:spLocks noGrp="1"/>
          </p:cNvSpPr>
          <p:nvPr>
            <p:ph type="pic" idx="13"/>
          </p:nvPr>
        </p:nvSpPr>
        <p:spPr>
          <a:xfrm>
            <a:off x="0" y="0"/>
            <a:ext cx="24384000" cy="16264467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1689100" y="355600"/>
            <a:ext cx="21005800" cy="228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1689100" y="3149600"/>
            <a:ext cx="21005800" cy="929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959031" y="13081000"/>
            <a:ext cx="453238" cy="461059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</p:sldLayoutIdLst>
  <p:transition spd="med"/>
  <p:txStyles>
    <p:title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63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127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90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254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317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381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444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508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571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5.png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2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7.jpe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0" name="Image" descr="Imag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0973835"/>
            <a:ext cx="24384000" cy="2742165"/>
          </a:xfrm>
          <a:prstGeom prst="rect">
            <a:avLst/>
          </a:prstGeom>
          <a:ln w="12700">
            <a:miter lim="400000"/>
          </a:ln>
        </p:spPr>
      </p:pic>
      <p:sp>
        <p:nvSpPr>
          <p:cNvPr id="122" name="Вадим Гетьман  |  7 травня 2020 року"/>
          <p:cNvSpPr txBox="1"/>
          <p:nvPr/>
        </p:nvSpPr>
        <p:spPr>
          <a:xfrm>
            <a:off x="1141835" y="11985326"/>
            <a:ext cx="9425663" cy="7181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algn="l">
              <a:defRPr sz="4000" b="0">
                <a:latin typeface="Proba Pro Regular"/>
                <a:ea typeface="Proba Pro Regular"/>
                <a:cs typeface="Proba Pro Regular"/>
                <a:sym typeface="Proba Pro Regular"/>
              </a:defRPr>
            </a:lvl1pPr>
          </a:lstStyle>
          <a:p>
            <a:r>
              <a:rPr lang="ru-RU" dirty="0"/>
              <a:t> </a:t>
            </a:r>
            <a:r>
              <a:rPr lang="ru-RU" dirty="0" err="1" smtClean="0"/>
              <a:t>серпень</a:t>
            </a:r>
            <a:r>
              <a:rPr lang="ru-RU" dirty="0" smtClean="0"/>
              <a:t> </a:t>
            </a:r>
            <a:r>
              <a:rPr lang="ru-RU" dirty="0"/>
              <a:t>2021 року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828801" y="5058844"/>
            <a:ext cx="21598758" cy="379591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uk-UA" sz="8000" b="1" i="0" u="none" strike="noStrike" cap="none" spc="0" normalizeH="0" baseline="0" dirty="0">
                <a:ln>
                  <a:noFill/>
                </a:ln>
                <a:solidFill>
                  <a:srgbClr val="000066"/>
                </a:solidFill>
                <a:effectLst/>
                <a:uFillTx/>
                <a:latin typeface="e-Ukraine Bold"/>
                <a:sym typeface="Helvetica Neue"/>
              </a:rPr>
              <a:t>Розбудова</a:t>
            </a:r>
            <a:r>
              <a:rPr kumimoji="0" lang="uk-UA" sz="8000" b="1" i="0" u="none" strike="noStrike" cap="none" spc="0" normalizeH="0" dirty="0">
                <a:ln>
                  <a:noFill/>
                </a:ln>
                <a:solidFill>
                  <a:srgbClr val="000066"/>
                </a:solidFill>
                <a:effectLst/>
                <a:uFillTx/>
                <a:latin typeface="e-Ukraine Bold"/>
                <a:sym typeface="Helvetica Neue"/>
              </a:rPr>
              <a:t> внутрішньої системи</a:t>
            </a:r>
          </a:p>
          <a:p>
            <a:pPr marL="0" marR="0" indent="0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uk-UA" sz="8000" b="1" i="0" u="none" strike="noStrike" cap="none" spc="0" normalizeH="0" dirty="0">
                <a:ln>
                  <a:noFill/>
                </a:ln>
                <a:solidFill>
                  <a:srgbClr val="000066"/>
                </a:solidFill>
                <a:effectLst/>
                <a:uFillTx/>
                <a:latin typeface="e-Ukraine Bold"/>
                <a:sym typeface="Helvetica Neue"/>
              </a:rPr>
              <a:t> забезпечення якості освіти </a:t>
            </a:r>
            <a:endParaRPr kumimoji="0" lang="uk-UA" sz="8000" b="1" i="0" u="none" strike="noStrike" cap="none" spc="0" normalizeH="0" dirty="0" smtClean="0">
              <a:ln>
                <a:noFill/>
              </a:ln>
              <a:solidFill>
                <a:srgbClr val="000066"/>
              </a:solidFill>
              <a:effectLst/>
              <a:uFillTx/>
              <a:latin typeface="e-Ukraine Bold"/>
              <a:sym typeface="Helvetica Neue"/>
            </a:endParaRPr>
          </a:p>
          <a:p>
            <a:pPr marL="0" marR="0" indent="0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uk-UA" sz="8000" b="1" i="0" u="none" strike="noStrike" cap="none" spc="0" normalizeH="0" dirty="0" smtClean="0">
                <a:ln>
                  <a:noFill/>
                </a:ln>
                <a:solidFill>
                  <a:srgbClr val="000066"/>
                </a:solidFill>
                <a:effectLst/>
                <a:uFillTx/>
                <a:latin typeface="e-Ukraine Bold"/>
                <a:sym typeface="Helvetica Neue"/>
              </a:rPr>
              <a:t>у закладах освіти</a:t>
            </a:r>
            <a:endParaRPr kumimoji="0" lang="ru-RU" sz="8000" b="1" i="0" u="none" strike="noStrike" cap="none" spc="0" normalizeH="0" baseline="0" dirty="0">
              <a:ln>
                <a:noFill/>
              </a:ln>
              <a:solidFill>
                <a:srgbClr val="000066"/>
              </a:solidFill>
              <a:effectLst/>
              <a:uFillTx/>
              <a:latin typeface="e-Ukraine Bold"/>
              <a:sym typeface="Helvetica Neue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8176" b="6098"/>
          <a:stretch/>
        </p:blipFill>
        <p:spPr>
          <a:xfrm>
            <a:off x="167403" y="214917"/>
            <a:ext cx="8033339" cy="182880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4" name="Image" descr="Image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0" y="10998717"/>
            <a:ext cx="24384000" cy="2742165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9" name="Группа 8"/>
          <p:cNvGrpSpPr/>
          <p:nvPr/>
        </p:nvGrpSpPr>
        <p:grpSpPr>
          <a:xfrm>
            <a:off x="14487974" y="6644626"/>
            <a:ext cx="3385196" cy="3979056"/>
            <a:chOff x="6107211" y="9179069"/>
            <a:chExt cx="3385196" cy="3979056"/>
          </a:xfrm>
        </p:grpSpPr>
        <p:sp>
          <p:nvSpPr>
            <p:cNvPr id="22" name="Місце для тексту 11"/>
            <p:cNvSpPr txBox="1">
              <a:spLocks/>
            </p:cNvSpPr>
            <p:nvPr/>
          </p:nvSpPr>
          <p:spPr>
            <a:xfrm>
              <a:off x="6181107" y="12491851"/>
              <a:ext cx="3311299" cy="666274"/>
            </a:xfrm>
            <a:prstGeom prst="rect">
              <a:avLst/>
            </a:prstGeom>
            <a:solidFill>
              <a:srgbClr val="ED8B2B"/>
            </a:solidFill>
          </p:spPr>
          <p:txBody>
            <a:bodyPr vert="horz" lIns="0" tIns="0" rIns="72000" bIns="0" rtlCol="0" anchor="ctr">
              <a:noAutofit/>
            </a:bodyPr>
            <a:lstStyle>
              <a:lvl1pPr marL="0" indent="0" algn="r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1400" kern="1200">
                  <a:solidFill>
                    <a:schemeClr val="bg1"/>
                  </a:solidFill>
                  <a:latin typeface="+mn-lt"/>
                  <a:ea typeface="+mn-ea"/>
                  <a:cs typeface="+mn-cs"/>
                </a:defRPr>
              </a:lvl1pPr>
              <a:lvl2pPr marL="2667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542925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4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809625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4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076325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4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uk-UA" sz="2000" b="1" dirty="0" smtClean="0">
                  <a:solidFill>
                    <a:schemeClr val="bg1">
                      <a:lumMod val="95000"/>
                    </a:schemeClr>
                  </a:solidFill>
                </a:rPr>
                <a:t>Сторінка</a:t>
              </a:r>
              <a:br>
                <a:rPr lang="uk-UA" sz="2000" b="1" dirty="0" smtClean="0">
                  <a:solidFill>
                    <a:schemeClr val="bg1">
                      <a:lumMod val="95000"/>
                    </a:schemeClr>
                  </a:solidFill>
                </a:rPr>
              </a:br>
              <a:r>
                <a:rPr lang="en-US" sz="2000" b="1" dirty="0" smtClean="0">
                  <a:solidFill>
                    <a:schemeClr val="bg1">
                      <a:lumMod val="95000"/>
                    </a:schemeClr>
                  </a:solidFill>
                </a:rPr>
                <a:t>Facebook</a:t>
              </a:r>
              <a:endParaRPr lang="uk-UA" sz="2000" b="1" dirty="0" smtClean="0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pic>
          <p:nvPicPr>
            <p:cNvPr id="4" name="Рисунок 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6107211" y="9179069"/>
              <a:ext cx="3385196" cy="3385196"/>
            </a:xfrm>
            <a:prstGeom prst="rect">
              <a:avLst/>
            </a:prstGeom>
          </p:spPr>
        </p:pic>
      </p:grpSp>
      <p:grpSp>
        <p:nvGrpSpPr>
          <p:cNvPr id="8" name="Группа 7"/>
          <p:cNvGrpSpPr/>
          <p:nvPr/>
        </p:nvGrpSpPr>
        <p:grpSpPr>
          <a:xfrm>
            <a:off x="19263918" y="6618129"/>
            <a:ext cx="3411694" cy="4005553"/>
            <a:chOff x="10244071" y="9152571"/>
            <a:chExt cx="3411694" cy="4005553"/>
          </a:xfrm>
        </p:grpSpPr>
        <p:sp>
          <p:nvSpPr>
            <p:cNvPr id="24" name="Місце для тексту 11"/>
            <p:cNvSpPr txBox="1">
              <a:spLocks/>
            </p:cNvSpPr>
            <p:nvPr/>
          </p:nvSpPr>
          <p:spPr>
            <a:xfrm>
              <a:off x="10246205" y="12487235"/>
              <a:ext cx="3330062" cy="670889"/>
            </a:xfrm>
            <a:prstGeom prst="rect">
              <a:avLst/>
            </a:prstGeom>
            <a:solidFill>
              <a:srgbClr val="ED8B2B"/>
            </a:solidFill>
          </p:spPr>
          <p:txBody>
            <a:bodyPr vert="horz" lIns="0" tIns="0" rIns="72000" bIns="0" rtlCol="0" anchor="ctr">
              <a:noAutofit/>
            </a:bodyPr>
            <a:lstStyle>
              <a:lvl1pPr marL="0" indent="0" algn="r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1400" kern="1200">
                  <a:solidFill>
                    <a:schemeClr val="bg1"/>
                  </a:solidFill>
                  <a:latin typeface="+mn-lt"/>
                  <a:ea typeface="+mn-ea"/>
                  <a:cs typeface="+mn-cs"/>
                </a:defRPr>
              </a:lvl1pPr>
              <a:lvl2pPr marL="2667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542925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4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809625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4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076325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4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uk-UA" sz="2000" b="1" dirty="0" smtClean="0">
                  <a:solidFill>
                    <a:schemeClr val="bg1">
                      <a:lumMod val="95000"/>
                    </a:schemeClr>
                  </a:solidFill>
                </a:rPr>
                <a:t>Канал</a:t>
              </a:r>
              <a:br>
                <a:rPr lang="uk-UA" sz="2000" b="1" dirty="0" smtClean="0">
                  <a:solidFill>
                    <a:schemeClr val="bg1">
                      <a:lumMod val="95000"/>
                    </a:schemeClr>
                  </a:solidFill>
                </a:rPr>
              </a:br>
              <a:r>
                <a:rPr lang="en-US" sz="2000" b="1" dirty="0" smtClean="0">
                  <a:solidFill>
                    <a:schemeClr val="bg1">
                      <a:lumMod val="95000"/>
                    </a:schemeClr>
                  </a:solidFill>
                </a:rPr>
                <a:t>YouTube</a:t>
              </a:r>
              <a:endParaRPr lang="uk-UA" sz="2000" b="1" dirty="0" smtClean="0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pic>
          <p:nvPicPr>
            <p:cNvPr id="7" name="Рисунок 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10244071" y="9152571"/>
              <a:ext cx="3411694" cy="3411694"/>
            </a:xfrm>
            <a:prstGeom prst="rect">
              <a:avLst/>
            </a:prstGeom>
          </p:spPr>
        </p:pic>
      </p:grpSp>
      <p:pic>
        <p:nvPicPr>
          <p:cNvPr id="30" name="Рисунок 2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21356" y="675961"/>
            <a:ext cx="8187638" cy="2115495"/>
          </a:xfrm>
          <a:prstGeom prst="rect">
            <a:avLst/>
          </a:prstGeom>
        </p:spPr>
      </p:pic>
      <p:pic>
        <p:nvPicPr>
          <p:cNvPr id="35" name="Image" descr="Image"/>
          <p:cNvPicPr>
            <a:picLocks noChangeAspect="1"/>
          </p:cNvPicPr>
          <p:nvPr/>
        </p:nvPicPr>
        <p:blipFill>
          <a:blip r:embed="rId6" cstate="print">
            <a:extLst/>
          </a:blip>
          <a:stretch>
            <a:fillRect/>
          </a:stretch>
        </p:blipFill>
        <p:spPr>
          <a:xfrm>
            <a:off x="14561870" y="4959158"/>
            <a:ext cx="989410" cy="988082"/>
          </a:xfrm>
          <a:prstGeom prst="rect">
            <a:avLst/>
          </a:prstGeom>
          <a:ln w="12700">
            <a:miter lim="400000"/>
          </a:ln>
        </p:spPr>
      </p:pic>
      <p:sp>
        <p:nvSpPr>
          <p:cNvPr id="36" name="TextBox 35"/>
          <p:cNvSpPr txBox="1"/>
          <p:nvPr/>
        </p:nvSpPr>
        <p:spPr>
          <a:xfrm>
            <a:off x="16095133" y="5105984"/>
            <a:ext cx="8783781" cy="84125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algn="l"/>
            <a:r>
              <a:rPr lang="en-US" sz="4800" dirty="0">
                <a:latin typeface="e-Ukraine Bold" panose="00000800000000000000" pitchFamily="2" charset="-52"/>
              </a:rPr>
              <a:t>dnipro@sqe.gov.ua</a:t>
            </a:r>
            <a:endParaRPr kumimoji="0" lang="ru-RU" sz="48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e-Ukraine Bold" panose="00000800000000000000" pitchFamily="2" charset="-52"/>
              <a:sym typeface="Helvetica Neue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418898" y="6367627"/>
            <a:ext cx="1182413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0" dirty="0" err="1">
                <a:solidFill>
                  <a:srgbClr val="002060"/>
                </a:solidFill>
                <a:latin typeface="e-Ukraine Bold"/>
              </a:rPr>
              <a:t>Дякую</a:t>
            </a:r>
            <a:r>
              <a:rPr lang="ru-RU" sz="8000" dirty="0">
                <a:solidFill>
                  <a:srgbClr val="002060"/>
                </a:solidFill>
                <a:latin typeface="e-Ukraine Bold"/>
              </a:rPr>
              <a:t>  за </a:t>
            </a:r>
            <a:r>
              <a:rPr lang="ru-RU" sz="8000" dirty="0" err="1">
                <a:solidFill>
                  <a:srgbClr val="002060"/>
                </a:solidFill>
                <a:latin typeface="e-Ukraine Bold"/>
              </a:rPr>
              <a:t>увагу</a:t>
            </a:r>
            <a:r>
              <a:rPr lang="ru-RU" sz="8000" dirty="0">
                <a:solidFill>
                  <a:srgbClr val="002060"/>
                </a:solidFill>
                <a:latin typeface="e-Ukraine Bold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xmlns="" val="188977381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" descr="Image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0973317"/>
            <a:ext cx="24384000" cy="2742165"/>
          </a:xfrm>
          <a:prstGeom prst="rect">
            <a:avLst/>
          </a:prstGeom>
          <a:ln w="12700">
            <a:miter lim="400000"/>
          </a:ln>
        </p:spPr>
      </p:pic>
      <p:sp>
        <p:nvSpPr>
          <p:cNvPr id="8" name="3"/>
          <p:cNvSpPr txBox="1"/>
          <p:nvPr/>
        </p:nvSpPr>
        <p:spPr>
          <a:xfrm>
            <a:off x="21336000" y="12026898"/>
            <a:ext cx="583705" cy="635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3400" b="0">
                <a:latin typeface="Proba Pro Regular"/>
                <a:ea typeface="Proba Pro Regular"/>
                <a:cs typeface="Proba Pro Regular"/>
                <a:sym typeface="Proba Pro Regular"/>
              </a:defRPr>
            </a:lvl1pPr>
          </a:lstStyle>
          <a:p>
            <a:endParaRPr dirty="0"/>
          </a:p>
        </p:txBody>
      </p:sp>
      <p:sp>
        <p:nvSpPr>
          <p:cNvPr id="5" name="TextBox 4"/>
          <p:cNvSpPr txBox="1"/>
          <p:nvPr/>
        </p:nvSpPr>
        <p:spPr>
          <a:xfrm>
            <a:off x="5414165" y="10492198"/>
            <a:ext cx="19517710" cy="84125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endParaRPr kumimoji="0" lang="ru-RU" sz="48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e-Ukraine Bold"/>
              <a:sym typeface="Helvetica Neue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121462" y="452182"/>
            <a:ext cx="12297104" cy="259558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uk-UA" sz="5400" b="1" i="0" u="none" strike="noStrike" cap="none" spc="0" normalizeH="0" dirty="0">
                <a:ln>
                  <a:noFill/>
                </a:ln>
                <a:solidFill>
                  <a:srgbClr val="002060"/>
                </a:solidFill>
                <a:effectLst/>
                <a:uFillTx/>
                <a:latin typeface="e-Ukraine Bold"/>
                <a:sym typeface="Helvetica Neue"/>
              </a:rPr>
              <a:t>ПРИНЦИПИ ПОБУДОВИ ВНУТРІШНЬОЇ СИСТЕМИ ЗАБЕЗПЕЧЕННЯ ЯКОСТІ ОСВІТИ</a:t>
            </a:r>
            <a:endParaRPr kumimoji="0" lang="ru-RU" sz="5400" b="1" i="0" u="none" strike="noStrike" cap="none" spc="0" normalizeH="0" baseline="0" dirty="0">
              <a:ln>
                <a:noFill/>
              </a:ln>
              <a:solidFill>
                <a:srgbClr val="002060"/>
              </a:solidFill>
              <a:effectLst/>
              <a:uFillTx/>
              <a:latin typeface="e-Ukraine Bold"/>
              <a:sym typeface="Helvetica Neue"/>
            </a:endParaRPr>
          </a:p>
        </p:txBody>
      </p:sp>
      <p:pic>
        <p:nvPicPr>
          <p:cNvPr id="7" name="Рисунок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8417" t="18373" r="18761" b="12140"/>
          <a:stretch>
            <a:fillRect/>
          </a:stretch>
        </p:blipFill>
        <p:spPr bwMode="auto">
          <a:xfrm>
            <a:off x="7055438" y="3004859"/>
            <a:ext cx="11652008" cy="105344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Рисунок 9" descr="Без названия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0853137" y="6309824"/>
            <a:ext cx="4438995" cy="407122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8645234" y="4201193"/>
            <a:ext cx="4266723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1"/>
            <a:endParaRPr lang="uk-UA" altLang="ru-RU" sz="2800" dirty="0">
              <a:solidFill>
                <a:schemeClr val="bg1"/>
              </a:solidFill>
              <a:latin typeface="Proba Pro Regular"/>
            </a:endParaRPr>
          </a:p>
          <a:p>
            <a:pPr hangingPunct="1"/>
            <a:r>
              <a:rPr lang="uk-UA" altLang="ru-RU" sz="2800" dirty="0">
                <a:solidFill>
                  <a:schemeClr val="bg1"/>
                </a:solidFill>
                <a:latin typeface="Proba Pro Regular"/>
              </a:rPr>
              <a:t>ВРАХУВАННЯ</a:t>
            </a:r>
          </a:p>
          <a:p>
            <a:pPr hangingPunct="1"/>
            <a:r>
              <a:rPr lang="uk-UA" altLang="ru-RU" sz="2800" dirty="0">
                <a:solidFill>
                  <a:schemeClr val="bg1"/>
                </a:solidFill>
                <a:latin typeface="Proba Pro Regular"/>
              </a:rPr>
              <a:t> ОСВІТНІХ ПОТРЕБ І ОЧІКУВАНЬ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3948756" y="4679659"/>
            <a:ext cx="305908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1"/>
            <a:r>
              <a:rPr lang="uk-UA" altLang="ru-RU" sz="2800" dirty="0">
                <a:solidFill>
                  <a:schemeClr val="bg1"/>
                </a:solidFill>
                <a:latin typeface="Proba Pro Regular"/>
              </a:rPr>
              <a:t>ВІДКРИТІСТЬ</a:t>
            </a:r>
          </a:p>
          <a:p>
            <a:pPr hangingPunct="1"/>
            <a:r>
              <a:rPr lang="uk-UA" altLang="ru-RU" sz="2800" dirty="0">
                <a:solidFill>
                  <a:schemeClr val="bg1"/>
                </a:solidFill>
                <a:latin typeface="Proba Pro Regular"/>
              </a:rPr>
              <a:t> І </a:t>
            </a:r>
          </a:p>
          <a:p>
            <a:pPr hangingPunct="1"/>
            <a:r>
              <a:rPr lang="uk-UA" altLang="ru-RU" sz="2800" dirty="0">
                <a:solidFill>
                  <a:schemeClr val="bg1"/>
                </a:solidFill>
                <a:latin typeface="Proba Pro Regular"/>
              </a:rPr>
              <a:t>ПРОЗОРІСТЬ</a:t>
            </a:r>
          </a:p>
        </p:txBody>
      </p:sp>
      <p:sp>
        <p:nvSpPr>
          <p:cNvPr id="12" name="Прямоугольник 11"/>
          <p:cNvSpPr/>
          <p:nvPr/>
        </p:nvSpPr>
        <p:spPr>
          <a:xfrm rot="18226136">
            <a:off x="14074047" y="7158255"/>
            <a:ext cx="477461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1"/>
            <a:endParaRPr lang="uk-UA" altLang="ru-RU" dirty="0">
              <a:solidFill>
                <a:schemeClr val="bg1"/>
              </a:solidFill>
            </a:endParaRPr>
          </a:p>
          <a:p>
            <a:pPr hangingPunct="1"/>
            <a:endParaRPr lang="uk-UA" altLang="ru-RU" dirty="0">
              <a:solidFill>
                <a:schemeClr val="bg1"/>
              </a:solidFill>
            </a:endParaRPr>
          </a:p>
          <a:p>
            <a:pPr hangingPunct="1"/>
            <a:r>
              <a:rPr lang="uk-UA" altLang="ru-RU" sz="2800" dirty="0">
                <a:solidFill>
                  <a:schemeClr val="bg1"/>
                </a:solidFill>
                <a:latin typeface="Proba Pro Regular"/>
              </a:rPr>
              <a:t>ВІДПОВІДАЛЬНІСТЬ </a:t>
            </a:r>
          </a:p>
          <a:p>
            <a:pPr hangingPunct="1"/>
            <a:r>
              <a:rPr lang="uk-UA" altLang="ru-RU" sz="2800" dirty="0">
                <a:solidFill>
                  <a:schemeClr val="bg1"/>
                </a:solidFill>
                <a:latin typeface="Proba Pro Regular"/>
              </a:rPr>
              <a:t>ТА ВЗАЄМО – </a:t>
            </a:r>
          </a:p>
          <a:p>
            <a:pPr hangingPunct="1"/>
            <a:r>
              <a:rPr lang="uk-UA" altLang="ru-RU" sz="2800" dirty="0">
                <a:solidFill>
                  <a:schemeClr val="bg1"/>
                </a:solidFill>
                <a:latin typeface="Proba Pro Regular"/>
              </a:rPr>
              <a:t>ЗАЛЕЖНІСТЬ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11970327" y="9659389"/>
            <a:ext cx="429968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1"/>
            <a:endParaRPr lang="uk-UA" altLang="ru-RU" sz="2400" dirty="0">
              <a:solidFill>
                <a:schemeClr val="bg1"/>
              </a:solidFill>
              <a:latin typeface="Proba Pro Regular"/>
            </a:endParaRPr>
          </a:p>
          <a:p>
            <a:pPr hangingPunct="1"/>
            <a:endParaRPr lang="uk-UA" altLang="ru-RU" sz="2400" dirty="0">
              <a:solidFill>
                <a:schemeClr val="bg1"/>
              </a:solidFill>
              <a:latin typeface="Proba Pro Regular"/>
            </a:endParaRPr>
          </a:p>
          <a:p>
            <a:pPr hangingPunct="1"/>
            <a:endParaRPr lang="uk-UA" altLang="ru-RU" sz="2400" dirty="0">
              <a:solidFill>
                <a:schemeClr val="bg1"/>
              </a:solidFill>
              <a:latin typeface="Proba Pro Regular"/>
            </a:endParaRPr>
          </a:p>
          <a:p>
            <a:pPr hangingPunct="1"/>
            <a:r>
              <a:rPr lang="uk-UA" altLang="ru-RU" sz="2400" dirty="0">
                <a:solidFill>
                  <a:schemeClr val="bg1"/>
                </a:solidFill>
                <a:latin typeface="Proba Pro Regular"/>
              </a:rPr>
              <a:t>ОРГАНІЧНА ЄДНІСТЬ </a:t>
            </a:r>
          </a:p>
          <a:p>
            <a:pPr hangingPunct="1"/>
            <a:r>
              <a:rPr lang="uk-UA" altLang="ru-RU" sz="2400" dirty="0">
                <a:solidFill>
                  <a:schemeClr val="bg1"/>
                </a:solidFill>
                <a:latin typeface="Proba Pro Regular"/>
              </a:rPr>
              <a:t>ЗАХОДІВ</a:t>
            </a:r>
            <a:r>
              <a:rPr lang="uk-UA" altLang="ru-RU" sz="2400" dirty="0">
                <a:latin typeface="Proba Pro Regular"/>
              </a:rPr>
              <a:t> </a:t>
            </a:r>
            <a:r>
              <a:rPr lang="uk-UA" altLang="ru-RU" sz="2400" dirty="0">
                <a:solidFill>
                  <a:schemeClr val="bg1"/>
                </a:solidFill>
                <a:latin typeface="Proba Pro Regular"/>
              </a:rPr>
              <a:t>ЩОДО ЗАБЕЗПЕЧЕННЯ ЯКОСТІ ОСВІТИ З ОСВІТНІМ ПРОЦЕСОМ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6096000" y="6350169"/>
            <a:ext cx="549194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1"/>
            <a:r>
              <a:rPr lang="uk-UA" altLang="ru-RU" sz="2800" dirty="0">
                <a:solidFill>
                  <a:schemeClr val="bg1"/>
                </a:solidFill>
                <a:latin typeface="Proba Pro Regular"/>
              </a:rPr>
              <a:t>ПІДТРИМКА</a:t>
            </a:r>
          </a:p>
          <a:p>
            <a:pPr hangingPunct="1"/>
            <a:r>
              <a:rPr lang="uk-UA" altLang="ru-RU" sz="2800" dirty="0">
                <a:solidFill>
                  <a:schemeClr val="bg1"/>
                </a:solidFill>
                <a:latin typeface="Proba Pro Regular"/>
              </a:rPr>
              <a:t> КУЛЬТУРИ </a:t>
            </a:r>
          </a:p>
          <a:p>
            <a:pPr hangingPunct="1"/>
            <a:r>
              <a:rPr lang="uk-UA" altLang="ru-RU" sz="2800" dirty="0">
                <a:solidFill>
                  <a:schemeClr val="bg1"/>
                </a:solidFill>
                <a:latin typeface="Proba Pro Regular"/>
              </a:rPr>
              <a:t>ЯКОСТІ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9332624" y="10635827"/>
            <a:ext cx="157767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hangingPunct="1"/>
            <a:r>
              <a:rPr lang="uk-UA" altLang="ru-RU" sz="2800" dirty="0">
                <a:solidFill>
                  <a:schemeClr val="bg1"/>
                </a:solidFill>
                <a:latin typeface="Proba Pro Regular"/>
              </a:rPr>
              <a:t>ДОВІРА</a:t>
            </a:r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8176" b="6098"/>
          <a:stretch/>
        </p:blipFill>
        <p:spPr>
          <a:xfrm>
            <a:off x="167403" y="214917"/>
            <a:ext cx="8033339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2633313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" descr="Image"/>
          <p:cNvPicPr>
            <a:picLocks noChangeAspect="1"/>
          </p:cNvPicPr>
          <p:nvPr/>
        </p:nvPicPr>
        <p:blipFill>
          <a:blip r:embed="rId3" cstate="print">
            <a:extLst/>
          </a:blip>
          <a:stretch>
            <a:fillRect/>
          </a:stretch>
        </p:blipFill>
        <p:spPr>
          <a:xfrm>
            <a:off x="0" y="10973317"/>
            <a:ext cx="24384000" cy="2742165"/>
          </a:xfrm>
          <a:prstGeom prst="rect">
            <a:avLst/>
          </a:prstGeom>
          <a:ln w="12700">
            <a:miter lim="400000"/>
          </a:ln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21356" y="675961"/>
            <a:ext cx="8187638" cy="2115495"/>
          </a:xfrm>
          <a:prstGeom prst="rect">
            <a:avLst/>
          </a:prstGeom>
        </p:spPr>
      </p:pic>
      <p:sp>
        <p:nvSpPr>
          <p:cNvPr id="8" name="3"/>
          <p:cNvSpPr txBox="1"/>
          <p:nvPr/>
        </p:nvSpPr>
        <p:spPr>
          <a:xfrm>
            <a:off x="21336000" y="12026898"/>
            <a:ext cx="583705" cy="635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3400" b="0">
                <a:latin typeface="Proba Pro Regular"/>
                <a:ea typeface="Proba Pro Regular"/>
                <a:cs typeface="Proba Pro Regular"/>
                <a:sym typeface="Proba Pro Regular"/>
              </a:defRPr>
            </a:lvl1pPr>
          </a:lstStyle>
          <a:p>
            <a:endParaRPr dirty="0"/>
          </a:p>
        </p:txBody>
      </p:sp>
      <p:sp>
        <p:nvSpPr>
          <p:cNvPr id="5" name="TextBox 4"/>
          <p:cNvSpPr txBox="1"/>
          <p:nvPr/>
        </p:nvSpPr>
        <p:spPr>
          <a:xfrm>
            <a:off x="3153104" y="6120179"/>
            <a:ext cx="19517710" cy="84125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endParaRPr kumimoji="0" lang="ru-RU" sz="48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e-Ukraine Bold"/>
              <a:sym typeface="Helvetica Neue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121462" y="590681"/>
            <a:ext cx="12297104" cy="231858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uk-UA" sz="4800" b="1" i="0" u="none" strike="noStrike" cap="none" spc="0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uFillTx/>
                <a:latin typeface="e-Ukraine Bold"/>
                <a:sym typeface="Helvetica Neue"/>
              </a:rPr>
              <a:t>ЕТАПИ ФОРМУВАННЯ</a:t>
            </a:r>
            <a:r>
              <a:rPr kumimoji="0" lang="uk-UA" sz="4800" b="1" i="0" u="none" strike="noStrike" cap="none" spc="0" normalizeH="0" dirty="0" smtClean="0">
                <a:ln>
                  <a:noFill/>
                </a:ln>
                <a:solidFill>
                  <a:srgbClr val="002060"/>
                </a:solidFill>
                <a:effectLst/>
                <a:uFillTx/>
                <a:latin typeface="e-Ukraine Bold"/>
                <a:sym typeface="Helvetica Neue"/>
              </a:rPr>
              <a:t> ВНУТРІШНЬОЇ СИСТЕМИ ЗАБЕЗПЕЧЕННЯ ЯКОСТІ ОСВІТИ</a:t>
            </a:r>
            <a:endParaRPr kumimoji="0" lang="ru-RU" sz="4800" b="1" i="0" u="none" strike="noStrike" cap="none" spc="0" normalizeH="0" baseline="0" dirty="0">
              <a:ln>
                <a:noFill/>
              </a:ln>
              <a:solidFill>
                <a:srgbClr val="002060"/>
              </a:solidFill>
              <a:effectLst/>
              <a:uFillTx/>
              <a:latin typeface="e-Ukraine Bold"/>
              <a:sym typeface="Helvetica Neue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04833" y="3730214"/>
            <a:ext cx="22721513" cy="920575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445876" y="4396896"/>
            <a:ext cx="14914179" cy="157992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r>
              <a:rPr kumimoji="0" lang="uk-UA" sz="4800" i="0" u="none" strike="noStrike" cap="none" spc="0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uFillTx/>
                <a:latin typeface="Proba Pro Regular"/>
                <a:sym typeface="Helvetica Neue"/>
              </a:rPr>
              <a:t>1.</a:t>
            </a:r>
            <a:r>
              <a:rPr lang="ru-RU" sz="4800" dirty="0">
                <a:solidFill>
                  <a:srgbClr val="002060"/>
                </a:solidFill>
                <a:latin typeface="Proba Pro Regular"/>
              </a:rPr>
              <a:t> </a:t>
            </a:r>
            <a:r>
              <a:rPr lang="ru-RU" sz="4800" dirty="0" err="1">
                <a:solidFill>
                  <a:srgbClr val="002060"/>
                </a:solidFill>
                <a:latin typeface="Proba Pro Regular"/>
              </a:rPr>
              <a:t>В</a:t>
            </a:r>
            <a:r>
              <a:rPr lang="ru-RU" sz="4800" dirty="0" err="1" smtClean="0">
                <a:solidFill>
                  <a:srgbClr val="002060"/>
                </a:solidFill>
                <a:latin typeface="Proba Pro Regular"/>
              </a:rPr>
              <a:t>изначення</a:t>
            </a:r>
            <a:r>
              <a:rPr lang="ru-RU" sz="4800" dirty="0" smtClean="0">
                <a:solidFill>
                  <a:srgbClr val="002060"/>
                </a:solidFill>
                <a:latin typeface="Proba Pro Regular"/>
              </a:rPr>
              <a:t> </a:t>
            </a:r>
            <a:r>
              <a:rPr lang="ru-RU" sz="4800" dirty="0" err="1">
                <a:solidFill>
                  <a:srgbClr val="002060"/>
                </a:solidFill>
                <a:latin typeface="Proba Pro Regular"/>
              </a:rPr>
              <a:t>компонентів</a:t>
            </a:r>
            <a:r>
              <a:rPr lang="ru-RU" sz="4800" dirty="0">
                <a:solidFill>
                  <a:srgbClr val="002060"/>
                </a:solidFill>
                <a:latin typeface="Proba Pro Regular"/>
              </a:rPr>
              <a:t> </a:t>
            </a:r>
            <a:r>
              <a:rPr lang="ru-RU" sz="4800" dirty="0" err="1">
                <a:solidFill>
                  <a:srgbClr val="002060"/>
                </a:solidFill>
                <a:latin typeface="Proba Pro Regular"/>
              </a:rPr>
              <a:t>внутрішньої</a:t>
            </a:r>
            <a:r>
              <a:rPr lang="ru-RU" sz="4800" dirty="0">
                <a:solidFill>
                  <a:srgbClr val="002060"/>
                </a:solidFill>
                <a:latin typeface="Proba Pro Regular"/>
              </a:rPr>
              <a:t> </a:t>
            </a:r>
            <a:r>
              <a:rPr lang="ru-RU" sz="4800" dirty="0" err="1" smtClean="0">
                <a:solidFill>
                  <a:srgbClr val="002060"/>
                </a:solidFill>
                <a:latin typeface="Proba Pro Regular"/>
              </a:rPr>
              <a:t>системи</a:t>
            </a:r>
            <a:endParaRPr kumimoji="0" lang="ru-RU" sz="4800" i="0" u="none" strike="noStrike" cap="none" spc="0" normalizeH="0" baseline="0" dirty="0">
              <a:ln>
                <a:noFill/>
              </a:ln>
              <a:solidFill>
                <a:srgbClr val="002060"/>
              </a:solidFill>
              <a:effectLst/>
              <a:uFillTx/>
              <a:latin typeface="Proba Pro Regular"/>
              <a:sym typeface="Helvetica Neue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283668" y="6697889"/>
            <a:ext cx="13148441" cy="157992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r>
              <a:rPr kumimoji="0" lang="uk-UA" sz="4800" b="1" i="0" u="none" strike="noStrike" cap="none" spc="0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uFillTx/>
                <a:latin typeface="Proba Pro Regular"/>
                <a:sym typeface="Helvetica Neue"/>
              </a:rPr>
              <a:t>2. </a:t>
            </a:r>
            <a:r>
              <a:rPr lang="ru-RU" sz="4800" dirty="0" err="1">
                <a:solidFill>
                  <a:srgbClr val="002060"/>
                </a:solidFill>
                <a:latin typeface="Proba Pro Regular"/>
              </a:rPr>
              <a:t>З</a:t>
            </a:r>
            <a:r>
              <a:rPr lang="ru-RU" sz="4800" dirty="0" err="1" smtClean="0">
                <a:solidFill>
                  <a:srgbClr val="002060"/>
                </a:solidFill>
                <a:latin typeface="Proba Pro Regular"/>
              </a:rPr>
              <a:t>абезпечення</a:t>
            </a:r>
            <a:r>
              <a:rPr lang="ru-RU" sz="4800" dirty="0" smtClean="0">
                <a:solidFill>
                  <a:srgbClr val="002060"/>
                </a:solidFill>
                <a:latin typeface="Proba Pro Regular"/>
              </a:rPr>
              <a:t> </a:t>
            </a:r>
            <a:r>
              <a:rPr lang="ru-RU" sz="4800" dirty="0" err="1">
                <a:solidFill>
                  <a:srgbClr val="002060"/>
                </a:solidFill>
                <a:latin typeface="Proba Pro Regular"/>
              </a:rPr>
              <a:t>функціонування</a:t>
            </a:r>
            <a:r>
              <a:rPr lang="ru-RU" sz="4800" dirty="0">
                <a:solidFill>
                  <a:srgbClr val="002060"/>
                </a:solidFill>
                <a:latin typeface="Proba Pro Regular"/>
              </a:rPr>
              <a:t> </a:t>
            </a:r>
            <a:r>
              <a:rPr lang="ru-RU" sz="4800" dirty="0" err="1">
                <a:solidFill>
                  <a:srgbClr val="002060"/>
                </a:solidFill>
                <a:latin typeface="Proba Pro Regular"/>
              </a:rPr>
              <a:t>компонентів</a:t>
            </a:r>
            <a:r>
              <a:rPr lang="ru-RU" sz="4800" dirty="0">
                <a:solidFill>
                  <a:srgbClr val="002060"/>
                </a:solidFill>
                <a:latin typeface="Proba Pro Regular"/>
              </a:rPr>
              <a:t> </a:t>
            </a:r>
            <a:r>
              <a:rPr lang="ru-RU" sz="4800" dirty="0" err="1">
                <a:solidFill>
                  <a:srgbClr val="002060"/>
                </a:solidFill>
                <a:latin typeface="Proba Pro Regular"/>
              </a:rPr>
              <a:t>внутрішньої</a:t>
            </a:r>
            <a:r>
              <a:rPr lang="ru-RU" sz="4800" dirty="0">
                <a:solidFill>
                  <a:srgbClr val="002060"/>
                </a:solidFill>
                <a:latin typeface="Proba Pro Regular"/>
              </a:rPr>
              <a:t> </a:t>
            </a:r>
            <a:r>
              <a:rPr lang="ru-RU" sz="4800" dirty="0" err="1">
                <a:solidFill>
                  <a:srgbClr val="002060"/>
                </a:solidFill>
                <a:latin typeface="Proba Pro Regular"/>
              </a:rPr>
              <a:t>системи</a:t>
            </a:r>
            <a:endParaRPr kumimoji="0" lang="ru-RU" sz="4800" i="0" u="none" strike="noStrike" cap="none" spc="0" normalizeH="0" baseline="0" dirty="0">
              <a:ln>
                <a:noFill/>
              </a:ln>
              <a:solidFill>
                <a:srgbClr val="002060"/>
              </a:solidFill>
              <a:effectLst/>
              <a:uFillTx/>
              <a:latin typeface="Proba Pro Regular"/>
              <a:sym typeface="Helvetica Neue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878207" y="9344675"/>
            <a:ext cx="10457791" cy="157992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r>
              <a:rPr lang="uk-UA" sz="4800" dirty="0" smtClean="0">
                <a:solidFill>
                  <a:srgbClr val="002060"/>
                </a:solidFill>
                <a:latin typeface="Proba Pro Regular"/>
              </a:rPr>
              <a:t>3. </a:t>
            </a:r>
            <a:r>
              <a:rPr lang="ru-RU" sz="4800" dirty="0">
                <a:solidFill>
                  <a:srgbClr val="002060"/>
                </a:solidFill>
                <a:latin typeface="Proba Pro Regular"/>
              </a:rPr>
              <a:t>С</a:t>
            </a:r>
            <a:r>
              <a:rPr lang="ru-RU" sz="4800" dirty="0" smtClean="0">
                <a:solidFill>
                  <a:srgbClr val="002060"/>
                </a:solidFill>
                <a:latin typeface="Proba Pro Regular"/>
              </a:rPr>
              <a:t>амооцінювання </a:t>
            </a:r>
            <a:r>
              <a:rPr lang="ru-RU" sz="4800" dirty="0" err="1">
                <a:solidFill>
                  <a:srgbClr val="002060"/>
                </a:solidFill>
                <a:latin typeface="Proba Pro Regular"/>
              </a:rPr>
              <a:t>освітніх</a:t>
            </a:r>
            <a:r>
              <a:rPr lang="ru-RU" sz="4800" dirty="0">
                <a:solidFill>
                  <a:srgbClr val="002060"/>
                </a:solidFill>
                <a:latin typeface="Proba Pro Regular"/>
              </a:rPr>
              <a:t> </a:t>
            </a:r>
            <a:endParaRPr lang="ru-RU" sz="4800" dirty="0" smtClean="0">
              <a:solidFill>
                <a:srgbClr val="002060"/>
              </a:solidFill>
              <a:latin typeface="Proba Pro Regular"/>
            </a:endParaRPr>
          </a:p>
          <a:p>
            <a:r>
              <a:rPr lang="ru-RU" sz="4800" dirty="0" smtClean="0">
                <a:solidFill>
                  <a:srgbClr val="002060"/>
                </a:solidFill>
                <a:latin typeface="Proba Pro Regular"/>
              </a:rPr>
              <a:t>і </a:t>
            </a:r>
            <a:r>
              <a:rPr lang="ru-RU" sz="4800" dirty="0" err="1">
                <a:solidFill>
                  <a:srgbClr val="002060"/>
                </a:solidFill>
                <a:latin typeface="Proba Pro Regular"/>
              </a:rPr>
              <a:t>управлінських</a:t>
            </a:r>
            <a:r>
              <a:rPr lang="ru-RU" sz="4800" dirty="0">
                <a:solidFill>
                  <a:srgbClr val="002060"/>
                </a:solidFill>
                <a:latin typeface="Proba Pro Regular"/>
              </a:rPr>
              <a:t> </a:t>
            </a:r>
            <a:r>
              <a:rPr lang="ru-RU" sz="4800" dirty="0" err="1" smtClean="0">
                <a:solidFill>
                  <a:srgbClr val="002060"/>
                </a:solidFill>
                <a:latin typeface="Proba Pro Regular"/>
              </a:rPr>
              <a:t>процесів</a:t>
            </a:r>
            <a:endParaRPr kumimoji="0" lang="ru-RU" sz="4800" i="0" u="none" strike="noStrike" cap="none" spc="0" normalizeH="0" baseline="0" dirty="0">
              <a:ln>
                <a:noFill/>
              </a:ln>
              <a:solidFill>
                <a:srgbClr val="002060"/>
              </a:solidFill>
              <a:effectLst/>
              <a:uFillTx/>
              <a:latin typeface="Proba Pro Regular"/>
              <a:sym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4284811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" descr="Image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0973317"/>
            <a:ext cx="24384000" cy="2742165"/>
          </a:xfrm>
          <a:prstGeom prst="rect">
            <a:avLst/>
          </a:prstGeom>
          <a:ln w="12700">
            <a:miter lim="400000"/>
          </a:ln>
        </p:spPr>
      </p:pic>
      <p:sp>
        <p:nvSpPr>
          <p:cNvPr id="8" name="3"/>
          <p:cNvSpPr txBox="1"/>
          <p:nvPr/>
        </p:nvSpPr>
        <p:spPr>
          <a:xfrm>
            <a:off x="21336000" y="12026898"/>
            <a:ext cx="583705" cy="635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3400" b="0">
                <a:latin typeface="Proba Pro Regular"/>
                <a:ea typeface="Proba Pro Regular"/>
                <a:cs typeface="Proba Pro Regular"/>
                <a:sym typeface="Proba Pro Regular"/>
              </a:defRPr>
            </a:lvl1pPr>
          </a:lstStyle>
          <a:p>
            <a:endParaRPr dirty="0"/>
          </a:p>
        </p:txBody>
      </p:sp>
      <p:sp>
        <p:nvSpPr>
          <p:cNvPr id="5" name="TextBox 4"/>
          <p:cNvSpPr txBox="1"/>
          <p:nvPr/>
        </p:nvSpPr>
        <p:spPr>
          <a:xfrm>
            <a:off x="7445830" y="3378153"/>
            <a:ext cx="15224984" cy="872033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uk-UA" sz="4000" dirty="0">
                <a:solidFill>
                  <a:srgbClr val="000066"/>
                </a:solidFill>
                <a:effectLst/>
                <a:latin typeface="Proba Pro Regular"/>
                <a:ea typeface="Times New Roman" panose="02020603050405020304" pitchFamily="18" charset="0"/>
                <a:cs typeface="Times New Roman" panose="02020603050405020304" pitchFamily="18" charset="0"/>
              </a:rPr>
              <a:t>стратегія (політика) процедури забезпечення якості освіти; </a:t>
            </a:r>
            <a:endParaRPr lang="x-none" sz="4000" dirty="0">
              <a:solidFill>
                <a:srgbClr val="000066"/>
              </a:solidFill>
              <a:effectLst/>
              <a:latin typeface="Proba Pro Regular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uk-UA" sz="4000" dirty="0">
                <a:solidFill>
                  <a:srgbClr val="000066"/>
                </a:solidFill>
                <a:effectLst/>
                <a:latin typeface="Proba Pro Regular"/>
                <a:ea typeface="Times New Roman" panose="02020603050405020304" pitchFamily="18" charset="0"/>
                <a:cs typeface="Times New Roman" panose="02020603050405020304" pitchFamily="18" charset="0"/>
              </a:rPr>
              <a:t>система та механізми забезпечення академічної доброчесності; </a:t>
            </a:r>
            <a:endParaRPr lang="uk-UA" sz="4000" dirty="0">
              <a:solidFill>
                <a:srgbClr val="000066"/>
              </a:solidFill>
              <a:latin typeface="Proba Pro Regular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uk-UA" sz="4000" dirty="0">
                <a:solidFill>
                  <a:srgbClr val="000066"/>
                </a:solidFill>
                <a:effectLst/>
                <a:latin typeface="Proba Pro Regular"/>
                <a:ea typeface="Times New Roman" panose="02020603050405020304" pitchFamily="18" charset="0"/>
                <a:cs typeface="Times New Roman" panose="02020603050405020304" pitchFamily="18" charset="0"/>
              </a:rPr>
              <a:t>оприлюднені критерії, правила і процедури оцінювання здобувачів освіти; </a:t>
            </a:r>
            <a:endParaRPr lang="x-none" sz="4000" dirty="0">
              <a:solidFill>
                <a:srgbClr val="000066"/>
              </a:solidFill>
              <a:effectLst/>
              <a:latin typeface="Proba Pro Regular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uk-UA" sz="4000" dirty="0">
                <a:solidFill>
                  <a:srgbClr val="000066"/>
                </a:solidFill>
                <a:effectLst/>
                <a:latin typeface="Proba Pro Regular"/>
                <a:ea typeface="Times New Roman" panose="02020603050405020304" pitchFamily="18" charset="0"/>
                <a:cs typeface="Times New Roman" panose="02020603050405020304" pitchFamily="18" charset="0"/>
              </a:rPr>
              <a:t>оприлюднені критерії, правила і процедури оцінювання діяльності педагогічних працівників;</a:t>
            </a:r>
            <a:endParaRPr lang="x-none" sz="4000" dirty="0">
              <a:solidFill>
                <a:srgbClr val="000066"/>
              </a:solidFill>
              <a:effectLst/>
              <a:latin typeface="Proba Pro Regular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uk-UA" sz="4000" dirty="0">
                <a:solidFill>
                  <a:srgbClr val="000066"/>
                </a:solidFill>
                <a:effectLst/>
                <a:latin typeface="Proba Pro Regular"/>
                <a:ea typeface="Times New Roman" panose="02020603050405020304" pitchFamily="18" charset="0"/>
                <a:cs typeface="Times New Roman" panose="02020603050405020304" pitchFamily="18" charset="0"/>
              </a:rPr>
              <a:t> оприлюднені критерії, правила і процедури оцінювання управлінської діяльності керівних працівників закладу освіти;</a:t>
            </a:r>
            <a:endParaRPr lang="x-none" sz="4000" dirty="0">
              <a:solidFill>
                <a:srgbClr val="000066"/>
              </a:solidFill>
              <a:effectLst/>
              <a:latin typeface="Proba Pro Regular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uk-UA" sz="4000" dirty="0">
                <a:solidFill>
                  <a:srgbClr val="000066"/>
                </a:solidFill>
                <a:effectLst/>
                <a:latin typeface="Proba Pro Regular"/>
                <a:ea typeface="Times New Roman" panose="02020603050405020304" pitchFamily="18" charset="0"/>
                <a:cs typeface="Times New Roman" panose="02020603050405020304" pitchFamily="18" charset="0"/>
              </a:rPr>
              <a:t> забезпечення наявності необхідних ресурсів для організації освітнього процесу, в тому числі для самостійної роботи здобувачів освіти;</a:t>
            </a:r>
            <a:endParaRPr lang="x-none" sz="4000" dirty="0">
              <a:solidFill>
                <a:srgbClr val="000066"/>
              </a:solidFill>
              <a:effectLst/>
              <a:latin typeface="Proba Pro Regular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uk-UA" sz="4000" dirty="0">
                <a:solidFill>
                  <a:srgbClr val="000066"/>
                </a:solidFill>
                <a:effectLst/>
                <a:latin typeface="Proba Pro Regular"/>
                <a:ea typeface="Times New Roman" panose="02020603050405020304" pitchFamily="18" charset="0"/>
                <a:cs typeface="Times New Roman" panose="02020603050405020304" pitchFamily="18" charset="0"/>
              </a:rPr>
              <a:t> забезпечення наявності інформаційних систем для ефективного управління закладом освіти; </a:t>
            </a:r>
            <a:endParaRPr lang="x-none" sz="4000" dirty="0">
              <a:solidFill>
                <a:srgbClr val="000066"/>
              </a:solidFill>
              <a:effectLst/>
              <a:latin typeface="Proba Pro Regular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uk-UA" sz="4000" dirty="0">
                <a:solidFill>
                  <a:srgbClr val="000066"/>
                </a:solidFill>
                <a:effectLst/>
                <a:latin typeface="Proba Pro Regular"/>
                <a:ea typeface="Times New Roman" panose="02020603050405020304" pitchFamily="18" charset="0"/>
                <a:cs typeface="Times New Roman" panose="02020603050405020304" pitchFamily="18" charset="0"/>
              </a:rPr>
              <a:t>створення в закладі освіти інклюзивного освітнього середовища</a:t>
            </a:r>
            <a:endParaRPr lang="x-none" sz="4000" dirty="0">
              <a:solidFill>
                <a:srgbClr val="000066"/>
              </a:solidFill>
              <a:effectLst/>
              <a:latin typeface="Proba Pro Regular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8176" b="6098"/>
          <a:stretch/>
        </p:blipFill>
        <p:spPr>
          <a:xfrm>
            <a:off x="167403" y="214917"/>
            <a:ext cx="8033339" cy="18288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B9DD1C07-B1F7-4EBA-8C8E-D996847185A9}"/>
              </a:ext>
            </a:extLst>
          </p:cNvPr>
          <p:cNvSpPr txBox="1"/>
          <p:nvPr/>
        </p:nvSpPr>
        <p:spPr>
          <a:xfrm>
            <a:off x="8341567" y="539979"/>
            <a:ext cx="14872996" cy="145680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>
            <a:solidFill>
              <a:schemeClr val="accent1">
                <a:lumMod val="75000"/>
              </a:schemeClr>
            </a:solidFill>
            <a:miter lim="400000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uk-UA" sz="4400" b="1" i="0" u="none" strike="noStrike" cap="none" spc="0" normalizeH="0" baseline="0" dirty="0">
                <a:ln>
                  <a:noFill/>
                </a:ln>
                <a:solidFill>
                  <a:srgbClr val="002060"/>
                </a:solidFill>
                <a:effectLst/>
                <a:uFillTx/>
                <a:latin typeface="e-Ukraine Bold"/>
                <a:sym typeface="Helvetica Neue"/>
              </a:rPr>
              <a:t>СКЛАДОВІ</a:t>
            </a:r>
          </a:p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uk-UA" sz="4400" dirty="0">
                <a:solidFill>
                  <a:srgbClr val="002060"/>
                </a:solidFill>
                <a:latin typeface="e-Ukraine Bold"/>
              </a:rPr>
              <a:t>внутрішньої системи забезпечення якості освіти</a:t>
            </a:r>
            <a:endParaRPr kumimoji="0" lang="x-none" sz="4400" b="1" i="0" u="none" strike="noStrike" cap="none" spc="0" normalizeH="0" baseline="0" dirty="0">
              <a:ln>
                <a:noFill/>
              </a:ln>
              <a:solidFill>
                <a:srgbClr val="002060"/>
              </a:solidFill>
              <a:effectLst/>
              <a:uFillTx/>
              <a:latin typeface="e-Ukraine Bold"/>
              <a:sym typeface="Helvetica Neue"/>
            </a:endParaRPr>
          </a:p>
        </p:txBody>
      </p:sp>
      <p:pic>
        <p:nvPicPr>
          <p:cNvPr id="11" name="Picture 2" descr="человечки">
            <a:extLst>
              <a:ext uri="{FF2B5EF4-FFF2-40B4-BE49-F238E27FC236}">
                <a16:creationId xmlns:a16="http://schemas.microsoft.com/office/drawing/2014/main" xmlns="" id="{A7A92594-3C72-494D-9C25-DB02D9AC96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21356" y="4035023"/>
            <a:ext cx="6424474" cy="505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64284811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0" name="Image" descr="Imag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1030877"/>
            <a:ext cx="24384000" cy="2742165"/>
          </a:xfrm>
          <a:prstGeom prst="rect">
            <a:avLst/>
          </a:prstGeom>
          <a:ln w="12700">
            <a:miter lim="400000"/>
          </a:ln>
        </p:spPr>
      </p:pic>
      <p:sp>
        <p:nvSpPr>
          <p:cNvPr id="6" name="Самооцінювання освітніх  і управлінських процесів  закладу загальної середньої освіти"/>
          <p:cNvSpPr txBox="1"/>
          <p:nvPr/>
        </p:nvSpPr>
        <p:spPr>
          <a:xfrm>
            <a:off x="2112581" y="6633516"/>
            <a:ext cx="21113182" cy="15799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algn="just"/>
            <a:endParaRPr lang="ru-RU" sz="4800" dirty="0">
              <a:solidFill>
                <a:schemeClr val="tx1"/>
              </a:solidFill>
              <a:latin typeface="e-Ukraine Bold"/>
            </a:endParaRPr>
          </a:p>
          <a:p>
            <a:pPr algn="just"/>
            <a:r>
              <a:rPr lang="ru-RU" sz="4800" dirty="0">
                <a:solidFill>
                  <a:schemeClr val="tx1"/>
                </a:solidFill>
                <a:latin typeface="e-Ukraine Bold"/>
              </a:rPr>
              <a:t>	</a:t>
            </a:r>
            <a:endParaRPr lang="ru-RU" sz="4000" i="1" dirty="0">
              <a:solidFill>
                <a:schemeClr val="tx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A7449736-769C-4197-A5F3-B60EE0E56DAA}"/>
              </a:ext>
            </a:extLst>
          </p:cNvPr>
          <p:cNvSpPr txBox="1"/>
          <p:nvPr/>
        </p:nvSpPr>
        <p:spPr>
          <a:xfrm>
            <a:off x="4702629" y="4441371"/>
            <a:ext cx="17000375" cy="608356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x-none" sz="30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94A5704E-66D1-447B-88A6-3D2380E32AAD}"/>
              </a:ext>
            </a:extLst>
          </p:cNvPr>
          <p:cNvSpPr txBox="1"/>
          <p:nvPr/>
        </p:nvSpPr>
        <p:spPr>
          <a:xfrm>
            <a:off x="5467739" y="6318400"/>
            <a:ext cx="17307829" cy="170816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285750" lvl="0" indent="-285750" algn="just">
              <a:lnSpc>
                <a:spcPct val="150000"/>
              </a:lnSpc>
              <a:spcBef>
                <a:spcPts val="150"/>
              </a:spcBef>
              <a:spcAft>
                <a:spcPts val="750"/>
              </a:spcAft>
              <a:buSzPts val="1000"/>
              <a:buFont typeface="Wingdings" panose="05000000000000000000" pitchFamily="2" charset="2"/>
              <a:buChar char="ü"/>
              <a:tabLst>
                <a:tab pos="457200" algn="l"/>
              </a:tabLst>
            </a:pPr>
            <a:endParaRPr lang="ru-RU" sz="4400" b="0" dirty="0">
              <a:solidFill>
                <a:srgbClr val="000000"/>
              </a:solidFill>
              <a:effectLst/>
              <a:latin typeface="Proba Pro Regular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x-none" sz="30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8176" b="6098"/>
          <a:stretch/>
        </p:blipFill>
        <p:spPr>
          <a:xfrm>
            <a:off x="167403" y="214917"/>
            <a:ext cx="8033339" cy="182880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F3E249F1-5875-4B2E-BAA2-8CC25FA9857B}"/>
              </a:ext>
            </a:extLst>
          </p:cNvPr>
          <p:cNvSpPr txBox="1"/>
          <p:nvPr/>
        </p:nvSpPr>
        <p:spPr>
          <a:xfrm>
            <a:off x="11719249" y="1455577"/>
            <a:ext cx="11506514" cy="604268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>
              <a:lnSpc>
                <a:spcPts val="4950"/>
              </a:lnSpc>
            </a:pPr>
            <a:r>
              <a:rPr lang="ru-RU" sz="4400" b="1" dirty="0" err="1">
                <a:solidFill>
                  <a:srgbClr val="113C61"/>
                </a:solidFill>
                <a:latin typeface="Proba Pro Regular"/>
                <a:ea typeface="Roboto" panose="020B0604020202020204" charset="0"/>
              </a:rPr>
              <a:t>Основні</a:t>
            </a:r>
            <a:r>
              <a:rPr lang="ru-RU" sz="4400" b="1" dirty="0">
                <a:solidFill>
                  <a:srgbClr val="113C61"/>
                </a:solidFill>
                <a:latin typeface="Proba Pro Regular"/>
                <a:ea typeface="Roboto" panose="020B0604020202020204" charset="0"/>
              </a:rPr>
              <a:t> </a:t>
            </a:r>
            <a:r>
              <a:rPr lang="ru-RU" sz="4400" b="1" dirty="0" err="1">
                <a:solidFill>
                  <a:srgbClr val="113C61"/>
                </a:solidFill>
                <a:latin typeface="Proba Pro Regular"/>
                <a:ea typeface="Roboto" panose="020B0604020202020204" charset="0"/>
              </a:rPr>
              <a:t>складові</a:t>
            </a:r>
            <a:r>
              <a:rPr lang="ru-RU" sz="4400" b="1" dirty="0">
                <a:solidFill>
                  <a:srgbClr val="113C61"/>
                </a:solidFill>
                <a:latin typeface="Proba Pro Regular"/>
                <a:ea typeface="Roboto" panose="020B0604020202020204" charset="0"/>
              </a:rPr>
              <a:t> </a:t>
            </a:r>
            <a:r>
              <a:rPr lang="ru-RU" sz="4400" b="1" dirty="0" err="1">
                <a:solidFill>
                  <a:srgbClr val="113C61"/>
                </a:solidFill>
                <a:latin typeface="Proba Pro Regular"/>
                <a:ea typeface="Roboto" panose="020B0604020202020204" charset="0"/>
              </a:rPr>
              <a:t>визначають</a:t>
            </a:r>
            <a:r>
              <a:rPr lang="ru-RU" sz="4400" b="1" dirty="0">
                <a:solidFill>
                  <a:srgbClr val="113C61"/>
                </a:solidFill>
                <a:latin typeface="Proba Pro Regular"/>
                <a:ea typeface="Roboto" panose="020B0604020202020204" charset="0"/>
              </a:rPr>
              <a:t>                     </a:t>
            </a:r>
            <a:r>
              <a:rPr lang="ru-RU" sz="4400" b="1" dirty="0">
                <a:solidFill>
                  <a:srgbClr val="C00000"/>
                </a:solidFill>
                <a:latin typeface="Proba Pro Regular"/>
                <a:ea typeface="Roboto" panose="020B0604020202020204" charset="0"/>
              </a:rPr>
              <a:t>ЧОТИРИ</a:t>
            </a:r>
            <a:r>
              <a:rPr lang="ru-RU" sz="4400" b="1" dirty="0">
                <a:solidFill>
                  <a:srgbClr val="113C61"/>
                </a:solidFill>
                <a:latin typeface="Proba Pro Regular"/>
                <a:ea typeface="Roboto" panose="020B0604020202020204" charset="0"/>
              </a:rPr>
              <a:t> </a:t>
            </a:r>
            <a:r>
              <a:rPr lang="ru-RU" sz="4400" b="1" dirty="0" err="1">
                <a:solidFill>
                  <a:srgbClr val="113C61"/>
                </a:solidFill>
                <a:latin typeface="Proba Pro Regular"/>
                <a:ea typeface="Roboto" panose="020B0604020202020204" charset="0"/>
              </a:rPr>
              <a:t>напрями</a:t>
            </a:r>
            <a:r>
              <a:rPr lang="ru-RU" sz="4400" b="1" dirty="0">
                <a:solidFill>
                  <a:srgbClr val="113C61"/>
                </a:solidFill>
                <a:latin typeface="Proba Pro Regular"/>
                <a:ea typeface="Roboto" panose="020B0604020202020204" charset="0"/>
              </a:rPr>
              <a:t> </a:t>
            </a:r>
            <a:r>
              <a:rPr lang="ru-RU" sz="4400" b="1" dirty="0" err="1">
                <a:solidFill>
                  <a:srgbClr val="113C61"/>
                </a:solidFill>
                <a:latin typeface="Proba Pro Regular"/>
                <a:ea typeface="Roboto" panose="020B0604020202020204" charset="0"/>
              </a:rPr>
              <a:t>розбудови</a:t>
            </a:r>
            <a:r>
              <a:rPr lang="ru-RU" sz="4400" b="1" dirty="0">
                <a:solidFill>
                  <a:srgbClr val="113C61"/>
                </a:solidFill>
                <a:latin typeface="Proba Pro Regular"/>
                <a:ea typeface="Roboto" panose="020B0604020202020204" charset="0"/>
              </a:rPr>
              <a:t> ВСЗЯО</a:t>
            </a:r>
            <a:br>
              <a:rPr lang="ru-RU" sz="4400" b="1" dirty="0">
                <a:solidFill>
                  <a:srgbClr val="113C61"/>
                </a:solidFill>
                <a:latin typeface="Proba Pro Regular"/>
                <a:ea typeface="Roboto" panose="020B0604020202020204" charset="0"/>
              </a:rPr>
            </a:br>
            <a:r>
              <a:rPr lang="ru-RU" sz="4400" b="1" dirty="0">
                <a:solidFill>
                  <a:srgbClr val="113C61"/>
                </a:solidFill>
                <a:latin typeface="Proba Pro Regular"/>
                <a:ea typeface="Roboto" panose="020B0604020202020204" charset="0"/>
              </a:rPr>
              <a:t>та </a:t>
            </a:r>
            <a:r>
              <a:rPr lang="ru-RU" sz="4400" b="1" dirty="0" err="1">
                <a:solidFill>
                  <a:srgbClr val="113C61"/>
                </a:solidFill>
                <a:latin typeface="Proba Pro Regular"/>
                <a:ea typeface="Roboto" panose="020B0604020202020204" charset="0"/>
              </a:rPr>
              <a:t>якості</a:t>
            </a:r>
            <a:r>
              <a:rPr lang="ru-RU" sz="4400" b="1" dirty="0">
                <a:solidFill>
                  <a:srgbClr val="113C61"/>
                </a:solidFill>
                <a:latin typeface="Proba Pro Regular"/>
                <a:ea typeface="Roboto" panose="020B0604020202020204" charset="0"/>
              </a:rPr>
              <a:t> </a:t>
            </a:r>
            <a:r>
              <a:rPr lang="ru-RU" sz="4400" b="1" dirty="0" err="1">
                <a:solidFill>
                  <a:srgbClr val="113C61"/>
                </a:solidFill>
                <a:latin typeface="Proba Pro Regular"/>
                <a:ea typeface="Roboto" panose="020B0604020202020204" charset="0"/>
              </a:rPr>
              <a:t>освітньої</a:t>
            </a:r>
            <a:r>
              <a:rPr lang="ru-RU" sz="4400" b="1" dirty="0">
                <a:solidFill>
                  <a:srgbClr val="113C61"/>
                </a:solidFill>
                <a:latin typeface="Proba Pro Regular"/>
                <a:ea typeface="Roboto" panose="020B0604020202020204" charset="0"/>
              </a:rPr>
              <a:t> </a:t>
            </a:r>
            <a:r>
              <a:rPr lang="ru-RU" sz="4400" b="1" dirty="0" err="1">
                <a:solidFill>
                  <a:srgbClr val="113C61"/>
                </a:solidFill>
                <a:latin typeface="Proba Pro Regular"/>
                <a:ea typeface="Roboto" panose="020B0604020202020204" charset="0"/>
              </a:rPr>
              <a:t>діяльності</a:t>
            </a:r>
            <a:r>
              <a:rPr lang="ru-RU" sz="4400" b="1" dirty="0">
                <a:solidFill>
                  <a:srgbClr val="113C61"/>
                </a:solidFill>
                <a:latin typeface="Proba Pro Regular"/>
                <a:ea typeface="Roboto" panose="020B0604020202020204" charset="0"/>
              </a:rPr>
              <a:t> закладу</a:t>
            </a:r>
            <a:r>
              <a:rPr lang="ru-RU" sz="4400" dirty="0">
                <a:solidFill>
                  <a:srgbClr val="113C61"/>
                </a:solidFill>
                <a:latin typeface="Proba Pro Regular"/>
                <a:ea typeface="Roboto" panose="020B0604020202020204" charset="0"/>
              </a:rPr>
              <a:t>:</a:t>
            </a:r>
          </a:p>
          <a:p>
            <a:pPr>
              <a:lnSpc>
                <a:spcPts val="4950"/>
              </a:lnSpc>
            </a:pPr>
            <a:endParaRPr lang="ru-RU" sz="4400" dirty="0">
              <a:solidFill>
                <a:srgbClr val="113C61"/>
              </a:solidFill>
              <a:latin typeface="Proba Pro Regular"/>
              <a:ea typeface="Roboto" panose="020B0604020202020204" charset="0"/>
            </a:endParaRPr>
          </a:p>
          <a:p>
            <a:pPr marL="742950" lvl="0" indent="-742950" algn="just">
              <a:buFont typeface="+mj-lt"/>
              <a:buAutoNum type="arabicPeriod"/>
            </a:pPr>
            <a:r>
              <a:rPr lang="uk-UA" sz="4400" dirty="0">
                <a:solidFill>
                  <a:srgbClr val="113C61"/>
                </a:solidFill>
                <a:latin typeface="Proba Pro Regular"/>
                <a:ea typeface="Roboto" panose="020B0604020202020204" charset="0"/>
              </a:rPr>
              <a:t>Освітнє середовище</a:t>
            </a:r>
            <a:endParaRPr lang="ru-RU" sz="4400" dirty="0">
              <a:solidFill>
                <a:srgbClr val="113C61"/>
              </a:solidFill>
              <a:latin typeface="Proba Pro Regular"/>
              <a:ea typeface="Roboto" panose="020B0604020202020204" charset="0"/>
            </a:endParaRPr>
          </a:p>
          <a:p>
            <a:pPr marL="742950" lvl="0" indent="-742950" algn="just">
              <a:buFont typeface="+mj-lt"/>
              <a:buAutoNum type="arabicPeriod"/>
            </a:pPr>
            <a:r>
              <a:rPr lang="uk-UA" sz="4400" dirty="0">
                <a:solidFill>
                  <a:srgbClr val="113C61"/>
                </a:solidFill>
                <a:latin typeface="Proba Pro Regular"/>
                <a:ea typeface="Roboto" panose="020B0604020202020204" charset="0"/>
              </a:rPr>
              <a:t>Система оцінювання освітньої діяльності учнів</a:t>
            </a:r>
            <a:endParaRPr lang="ru-RU" sz="4400" dirty="0">
              <a:solidFill>
                <a:srgbClr val="113C61"/>
              </a:solidFill>
              <a:latin typeface="Proba Pro Regular"/>
              <a:ea typeface="Roboto" panose="020B0604020202020204" charset="0"/>
            </a:endParaRPr>
          </a:p>
          <a:p>
            <a:pPr marL="742950" lvl="0" indent="-742950" algn="just">
              <a:buFont typeface="+mj-lt"/>
              <a:buAutoNum type="arabicPeriod"/>
            </a:pPr>
            <a:r>
              <a:rPr lang="uk-UA" sz="4400" dirty="0">
                <a:solidFill>
                  <a:srgbClr val="113C61"/>
                </a:solidFill>
                <a:latin typeface="Proba Pro Regular"/>
                <a:ea typeface="Roboto" panose="020B0604020202020204" charset="0"/>
              </a:rPr>
              <a:t>Система педагогічної діяльності</a:t>
            </a:r>
            <a:endParaRPr lang="ru-RU" sz="4400" dirty="0">
              <a:solidFill>
                <a:srgbClr val="113C61"/>
              </a:solidFill>
              <a:latin typeface="Proba Pro Regular"/>
              <a:ea typeface="Roboto" panose="020B0604020202020204" charset="0"/>
            </a:endParaRPr>
          </a:p>
          <a:p>
            <a:pPr marL="742950" lvl="0" indent="-742950" algn="just">
              <a:buFont typeface="+mj-lt"/>
              <a:buAutoNum type="arabicPeriod"/>
            </a:pPr>
            <a:r>
              <a:rPr lang="uk-UA" sz="4400" dirty="0">
                <a:solidFill>
                  <a:srgbClr val="113C61"/>
                </a:solidFill>
                <a:latin typeface="Proba Pro Regular"/>
                <a:ea typeface="Roboto" panose="020B0604020202020204" charset="0"/>
              </a:rPr>
              <a:t>Система управлінської діяльності</a:t>
            </a:r>
            <a:endParaRPr lang="ru-RU" sz="4400" dirty="0">
              <a:solidFill>
                <a:srgbClr val="113C61"/>
              </a:solidFill>
              <a:latin typeface="Proba Pro Regular"/>
              <a:ea typeface="Roboto" panose="020B0604020202020204" charset="0"/>
            </a:endParaRPr>
          </a:p>
        </p:txBody>
      </p:sp>
      <p:pic>
        <p:nvPicPr>
          <p:cNvPr id="8" name="Picture 2" descr="человечки">
            <a:extLst>
              <a:ext uri="{FF2B5EF4-FFF2-40B4-BE49-F238E27FC236}">
                <a16:creationId xmlns:a16="http://schemas.microsoft.com/office/drawing/2014/main" xmlns="" id="{D855788C-98A6-4316-BDBE-C9BC41D602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79870" y="2503014"/>
            <a:ext cx="6424474" cy="505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69C99A5C-37FD-4E8D-ACD4-EC0C9E5B471E}"/>
              </a:ext>
            </a:extLst>
          </p:cNvPr>
          <p:cNvSpPr txBox="1"/>
          <p:nvPr/>
        </p:nvSpPr>
        <p:spPr>
          <a:xfrm>
            <a:off x="2369976" y="9629597"/>
            <a:ext cx="19743575" cy="213391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algn="just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uk-UA" altLang="ru-RU" sz="3600" b="1" i="1" dirty="0">
                <a:solidFill>
                  <a:srgbClr val="002060"/>
                </a:solidFill>
              </a:rPr>
              <a:t>	</a:t>
            </a:r>
            <a:r>
              <a:rPr lang="uk-UA" altLang="ru-RU" sz="4400" dirty="0">
                <a:solidFill>
                  <a:srgbClr val="002060"/>
                </a:solidFill>
                <a:latin typeface="Proba Pro Regular"/>
              </a:rPr>
              <a:t>Створення і  функціонування внутрішньої системи забезпечення якості освіти згідно зі статтею 38 Закону України «Про повну загальну середню освіту» забезпечує </a:t>
            </a:r>
            <a:r>
              <a:rPr lang="uk-UA" altLang="ru-RU" sz="4400" dirty="0">
                <a:solidFill>
                  <a:srgbClr val="990000"/>
                </a:solidFill>
                <a:latin typeface="Proba Pro Regular"/>
              </a:rPr>
              <a:t>керівник закладу освіти</a:t>
            </a:r>
            <a:r>
              <a:rPr lang="uk-UA" altLang="ru-RU" sz="4400" dirty="0">
                <a:latin typeface="Proba Pro Regular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414008638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0" name="Image" descr="Imag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1030877"/>
            <a:ext cx="24384000" cy="2742165"/>
          </a:xfrm>
          <a:prstGeom prst="rect">
            <a:avLst/>
          </a:prstGeom>
          <a:ln w="12700">
            <a:miter lim="400000"/>
          </a:ln>
        </p:spPr>
      </p:pic>
      <p:sp>
        <p:nvSpPr>
          <p:cNvPr id="6" name="Самооцінювання освітніх  і управлінських процесів  закладу загальної середньої освіти"/>
          <p:cNvSpPr txBox="1"/>
          <p:nvPr/>
        </p:nvSpPr>
        <p:spPr>
          <a:xfrm>
            <a:off x="2112581" y="6633516"/>
            <a:ext cx="21113182" cy="15799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algn="just"/>
            <a:endParaRPr lang="ru-RU" sz="4800" dirty="0">
              <a:solidFill>
                <a:schemeClr val="tx1"/>
              </a:solidFill>
              <a:latin typeface="e-Ukraine Bold"/>
            </a:endParaRPr>
          </a:p>
          <a:p>
            <a:pPr algn="just"/>
            <a:r>
              <a:rPr lang="ru-RU" sz="4800" dirty="0">
                <a:solidFill>
                  <a:schemeClr val="tx1"/>
                </a:solidFill>
                <a:latin typeface="e-Ukraine Bold"/>
              </a:rPr>
              <a:t>	</a:t>
            </a:r>
            <a:endParaRPr lang="ru-RU" sz="4000" i="1" dirty="0">
              <a:solidFill>
                <a:schemeClr val="tx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A7449736-769C-4197-A5F3-B60EE0E56DAA}"/>
              </a:ext>
            </a:extLst>
          </p:cNvPr>
          <p:cNvSpPr txBox="1"/>
          <p:nvPr/>
        </p:nvSpPr>
        <p:spPr>
          <a:xfrm>
            <a:off x="4702629" y="4441371"/>
            <a:ext cx="17000375" cy="608356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x-none" sz="30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94A5704E-66D1-447B-88A6-3D2380E32AAD}"/>
              </a:ext>
            </a:extLst>
          </p:cNvPr>
          <p:cNvSpPr txBox="1"/>
          <p:nvPr/>
        </p:nvSpPr>
        <p:spPr>
          <a:xfrm>
            <a:off x="6526282" y="1371146"/>
            <a:ext cx="16049939" cy="1303433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571500" indent="-571500" algn="just">
              <a:buFont typeface="Wingdings" panose="05000000000000000000" pitchFamily="2" charset="2"/>
              <a:buChar char="q"/>
            </a:pPr>
            <a:endParaRPr lang="ru-RU" sz="4400" dirty="0" smtClean="0">
              <a:solidFill>
                <a:srgbClr val="002060"/>
              </a:solidFill>
              <a:latin typeface="Proba Pro Regular"/>
            </a:endParaRPr>
          </a:p>
          <a:p>
            <a:pPr marL="571500" indent="-571500" algn="just">
              <a:buFont typeface="Wingdings" panose="05000000000000000000" pitchFamily="2" charset="2"/>
              <a:buChar char="q"/>
            </a:pPr>
            <a:endParaRPr lang="ru-RU" sz="4400" dirty="0">
              <a:solidFill>
                <a:srgbClr val="002060"/>
              </a:solidFill>
              <a:latin typeface="Proba Pro Regular"/>
            </a:endParaRPr>
          </a:p>
          <a:p>
            <a:pPr marL="571500" indent="-571500" algn="just">
              <a:buFont typeface="Wingdings" panose="05000000000000000000" pitchFamily="2" charset="2"/>
              <a:buChar char="q"/>
            </a:pPr>
            <a:r>
              <a:rPr lang="ru-RU" sz="4400" dirty="0" err="1" smtClean="0">
                <a:solidFill>
                  <a:srgbClr val="002060"/>
                </a:solidFill>
                <a:latin typeface="Proba Pro Regular"/>
              </a:rPr>
              <a:t>Створення</a:t>
            </a:r>
            <a:r>
              <a:rPr lang="ru-RU" sz="4400" dirty="0" smtClean="0">
                <a:solidFill>
                  <a:srgbClr val="002060"/>
                </a:solidFill>
                <a:latin typeface="Proba Pro Regular"/>
              </a:rPr>
              <a:t> </a:t>
            </a:r>
            <a:r>
              <a:rPr lang="ru-RU" sz="4400" dirty="0" err="1">
                <a:solidFill>
                  <a:srgbClr val="002060"/>
                </a:solidFill>
                <a:latin typeface="Proba Pro Regular"/>
              </a:rPr>
              <a:t>робочої</a:t>
            </a:r>
            <a:r>
              <a:rPr lang="ru-RU" sz="4400" dirty="0">
                <a:solidFill>
                  <a:srgbClr val="002060"/>
                </a:solidFill>
                <a:latin typeface="Proba Pro Regular"/>
              </a:rPr>
              <a:t> </a:t>
            </a:r>
            <a:r>
              <a:rPr lang="ru-RU" sz="4400" dirty="0" err="1" smtClean="0">
                <a:solidFill>
                  <a:srgbClr val="002060"/>
                </a:solidFill>
                <a:latin typeface="Proba Pro Regular"/>
              </a:rPr>
              <a:t>групи</a:t>
            </a:r>
            <a:r>
              <a:rPr lang="ru-RU" sz="4400" dirty="0" smtClean="0">
                <a:solidFill>
                  <a:srgbClr val="002060"/>
                </a:solidFill>
                <a:latin typeface="Proba Pro Regular"/>
              </a:rPr>
              <a:t>.</a:t>
            </a:r>
          </a:p>
          <a:p>
            <a:pPr marL="571500" indent="-571500" algn="just">
              <a:buFont typeface="Wingdings" panose="05000000000000000000" pitchFamily="2" charset="2"/>
              <a:buChar char="q"/>
            </a:pPr>
            <a:r>
              <a:rPr lang="ru-RU" sz="4400" dirty="0" err="1" smtClean="0">
                <a:solidFill>
                  <a:srgbClr val="002060"/>
                </a:solidFill>
                <a:latin typeface="Proba Pro Regular"/>
              </a:rPr>
              <a:t>Розроблення</a:t>
            </a:r>
            <a:r>
              <a:rPr lang="ru-RU" sz="4400" dirty="0" smtClean="0">
                <a:solidFill>
                  <a:srgbClr val="002060"/>
                </a:solidFill>
                <a:latin typeface="Proba Pro Regular"/>
              </a:rPr>
              <a:t> </a:t>
            </a:r>
            <a:r>
              <a:rPr lang="ru-RU" sz="4400" dirty="0" err="1">
                <a:solidFill>
                  <a:srgbClr val="002060"/>
                </a:solidFill>
                <a:latin typeface="Proba Pro Regular"/>
              </a:rPr>
              <a:t>проєкту</a:t>
            </a:r>
            <a:r>
              <a:rPr lang="ru-RU" sz="4400" dirty="0">
                <a:solidFill>
                  <a:srgbClr val="002060"/>
                </a:solidFill>
                <a:latin typeface="Proba Pro Regular"/>
              </a:rPr>
              <a:t> </a:t>
            </a:r>
            <a:r>
              <a:rPr lang="ru-RU" sz="4400" dirty="0" err="1" smtClean="0">
                <a:solidFill>
                  <a:srgbClr val="002060"/>
                </a:solidFill>
                <a:latin typeface="Proba Pro Regular"/>
              </a:rPr>
              <a:t>Положення</a:t>
            </a:r>
            <a:endParaRPr lang="ru-RU" sz="4400" dirty="0">
              <a:solidFill>
                <a:srgbClr val="002060"/>
              </a:solidFill>
              <a:latin typeface="Proba Pro Regular"/>
            </a:endParaRPr>
          </a:p>
          <a:p>
            <a:pPr marL="571500" indent="-571500" algn="just">
              <a:buFont typeface="Wingdings" panose="05000000000000000000" pitchFamily="2" charset="2"/>
              <a:buChar char="q"/>
            </a:pPr>
            <a:r>
              <a:rPr lang="ru-RU" sz="4400" dirty="0" err="1" smtClean="0">
                <a:solidFill>
                  <a:srgbClr val="002060"/>
                </a:solidFill>
                <a:latin typeface="Proba Pro Regular"/>
              </a:rPr>
              <a:t>Попереднє</a:t>
            </a:r>
            <a:r>
              <a:rPr lang="ru-RU" sz="4400" dirty="0" smtClean="0">
                <a:solidFill>
                  <a:srgbClr val="002060"/>
                </a:solidFill>
                <a:latin typeface="Proba Pro Regular"/>
              </a:rPr>
              <a:t> </a:t>
            </a:r>
            <a:r>
              <a:rPr lang="ru-RU" sz="4400" dirty="0" err="1">
                <a:solidFill>
                  <a:srgbClr val="002060"/>
                </a:solidFill>
                <a:latin typeface="Proba Pro Regular"/>
              </a:rPr>
              <a:t>обговорення</a:t>
            </a:r>
            <a:r>
              <a:rPr lang="ru-RU" sz="4400" dirty="0">
                <a:solidFill>
                  <a:srgbClr val="002060"/>
                </a:solidFill>
                <a:latin typeface="Proba Pro Regular"/>
              </a:rPr>
              <a:t> </a:t>
            </a:r>
            <a:r>
              <a:rPr lang="ru-RU" sz="4400" dirty="0" err="1">
                <a:solidFill>
                  <a:srgbClr val="002060"/>
                </a:solidFill>
                <a:latin typeface="Proba Pro Regular"/>
              </a:rPr>
              <a:t>проєкту</a:t>
            </a:r>
            <a:r>
              <a:rPr lang="ru-RU" sz="4400" dirty="0">
                <a:solidFill>
                  <a:srgbClr val="002060"/>
                </a:solidFill>
                <a:latin typeface="Proba Pro Regular"/>
              </a:rPr>
              <a:t> </a:t>
            </a:r>
            <a:r>
              <a:rPr lang="ru-RU" sz="4400" dirty="0" err="1">
                <a:solidFill>
                  <a:srgbClr val="002060"/>
                </a:solidFill>
                <a:latin typeface="Proba Pro Regular"/>
              </a:rPr>
              <a:t>Положення</a:t>
            </a:r>
            <a:r>
              <a:rPr lang="ru-RU" sz="4400" dirty="0">
                <a:solidFill>
                  <a:srgbClr val="002060"/>
                </a:solidFill>
                <a:latin typeface="Proba Pro Regular"/>
              </a:rPr>
              <a:t> за </a:t>
            </a:r>
            <a:r>
              <a:rPr lang="ru-RU" sz="4400" dirty="0" err="1">
                <a:solidFill>
                  <a:srgbClr val="002060"/>
                </a:solidFill>
                <a:latin typeface="Proba Pro Regular"/>
              </a:rPr>
              <a:t>участю</a:t>
            </a:r>
            <a:r>
              <a:rPr lang="ru-RU" sz="4400" dirty="0">
                <a:solidFill>
                  <a:srgbClr val="002060"/>
                </a:solidFill>
                <a:latin typeface="Proba Pro Regular"/>
              </a:rPr>
              <a:t> </a:t>
            </a:r>
            <a:r>
              <a:rPr lang="ru-RU" sz="4400" dirty="0" err="1">
                <a:solidFill>
                  <a:srgbClr val="002060"/>
                </a:solidFill>
                <a:latin typeface="Proba Pro Regular"/>
              </a:rPr>
              <a:t>представників</a:t>
            </a:r>
            <a:r>
              <a:rPr lang="ru-RU" sz="4400" dirty="0">
                <a:solidFill>
                  <a:srgbClr val="002060"/>
                </a:solidFill>
                <a:latin typeface="Proba Pro Regular"/>
              </a:rPr>
              <a:t> </a:t>
            </a:r>
            <a:r>
              <a:rPr lang="ru-RU" sz="4400" dirty="0" err="1">
                <a:solidFill>
                  <a:srgbClr val="002060"/>
                </a:solidFill>
                <a:latin typeface="Proba Pro Regular"/>
              </a:rPr>
              <a:t>педагогічного</a:t>
            </a:r>
            <a:r>
              <a:rPr lang="ru-RU" sz="4400" dirty="0">
                <a:solidFill>
                  <a:srgbClr val="002060"/>
                </a:solidFill>
                <a:latin typeface="Proba Pro Regular"/>
              </a:rPr>
              <a:t> та </a:t>
            </a:r>
            <a:r>
              <a:rPr lang="ru-RU" sz="4400" dirty="0" err="1">
                <a:solidFill>
                  <a:srgbClr val="002060"/>
                </a:solidFill>
                <a:latin typeface="Proba Pro Regular"/>
              </a:rPr>
              <a:t>учнівського</a:t>
            </a:r>
            <a:r>
              <a:rPr lang="ru-RU" sz="4400" dirty="0">
                <a:solidFill>
                  <a:srgbClr val="002060"/>
                </a:solidFill>
                <a:latin typeface="Proba Pro Regular"/>
              </a:rPr>
              <a:t> </a:t>
            </a:r>
            <a:r>
              <a:rPr lang="ru-RU" sz="4400" dirty="0" err="1">
                <a:solidFill>
                  <a:srgbClr val="002060"/>
                </a:solidFill>
                <a:latin typeface="Proba Pro Regular"/>
              </a:rPr>
              <a:t>колективів</a:t>
            </a:r>
            <a:r>
              <a:rPr lang="ru-RU" sz="4400" dirty="0">
                <a:solidFill>
                  <a:srgbClr val="002060"/>
                </a:solidFill>
                <a:latin typeface="Proba Pro Regular"/>
              </a:rPr>
              <a:t>, </a:t>
            </a:r>
            <a:r>
              <a:rPr lang="ru-RU" sz="4400" dirty="0" err="1" smtClean="0">
                <a:solidFill>
                  <a:srgbClr val="002060"/>
                </a:solidFill>
                <a:latin typeface="Proba Pro Regular"/>
              </a:rPr>
              <a:t>батьків</a:t>
            </a:r>
            <a:endParaRPr lang="ru-RU" sz="4400" dirty="0">
              <a:solidFill>
                <a:srgbClr val="002060"/>
              </a:solidFill>
              <a:latin typeface="Proba Pro Regular"/>
            </a:endParaRPr>
          </a:p>
          <a:p>
            <a:pPr marL="571500" indent="-571500" algn="just">
              <a:buFont typeface="Wingdings" panose="05000000000000000000" pitchFamily="2" charset="2"/>
              <a:buChar char="q"/>
            </a:pPr>
            <a:r>
              <a:rPr lang="ru-RU" sz="4400" dirty="0" err="1" smtClean="0">
                <a:solidFill>
                  <a:srgbClr val="002060"/>
                </a:solidFill>
                <a:latin typeface="Proba Pro Regular"/>
              </a:rPr>
              <a:t>Доопрацювання</a:t>
            </a:r>
            <a:r>
              <a:rPr lang="ru-RU" sz="4400" dirty="0" smtClean="0">
                <a:solidFill>
                  <a:srgbClr val="002060"/>
                </a:solidFill>
                <a:latin typeface="Proba Pro Regular"/>
              </a:rPr>
              <a:t> </a:t>
            </a:r>
            <a:r>
              <a:rPr lang="ru-RU" sz="4400" dirty="0" err="1">
                <a:solidFill>
                  <a:srgbClr val="002060"/>
                </a:solidFill>
                <a:latin typeface="Proba Pro Regular"/>
              </a:rPr>
              <a:t>проєкту</a:t>
            </a:r>
            <a:r>
              <a:rPr lang="ru-RU" sz="4400" dirty="0">
                <a:solidFill>
                  <a:srgbClr val="002060"/>
                </a:solidFill>
                <a:latin typeface="Proba Pro Regular"/>
              </a:rPr>
              <a:t> </a:t>
            </a:r>
            <a:r>
              <a:rPr lang="ru-RU" sz="4400" dirty="0" err="1">
                <a:solidFill>
                  <a:srgbClr val="002060"/>
                </a:solidFill>
                <a:latin typeface="Proba Pro Regular"/>
              </a:rPr>
              <a:t>Положення</a:t>
            </a:r>
            <a:r>
              <a:rPr lang="ru-RU" sz="4400" dirty="0">
                <a:solidFill>
                  <a:srgbClr val="002060"/>
                </a:solidFill>
                <a:latin typeface="Proba Pro Regular"/>
              </a:rPr>
              <a:t> (у </a:t>
            </a:r>
            <a:r>
              <a:rPr lang="ru-RU" sz="4400" dirty="0" err="1">
                <a:solidFill>
                  <a:srgbClr val="002060"/>
                </a:solidFill>
                <a:latin typeface="Proba Pro Regular"/>
              </a:rPr>
              <a:t>разі</a:t>
            </a:r>
            <a:r>
              <a:rPr lang="ru-RU" sz="4400" dirty="0">
                <a:solidFill>
                  <a:srgbClr val="002060"/>
                </a:solidFill>
                <a:latin typeface="Proba Pro Regular"/>
              </a:rPr>
              <a:t> </a:t>
            </a:r>
            <a:r>
              <a:rPr lang="ru-RU" sz="4400" dirty="0" err="1">
                <a:solidFill>
                  <a:srgbClr val="002060"/>
                </a:solidFill>
                <a:latin typeface="Proba Pro Regular"/>
              </a:rPr>
              <a:t>наявності</a:t>
            </a:r>
            <a:r>
              <a:rPr lang="ru-RU" sz="4400" dirty="0">
                <a:solidFill>
                  <a:srgbClr val="002060"/>
                </a:solidFill>
                <a:latin typeface="Proba Pro Regular"/>
              </a:rPr>
              <a:t> </a:t>
            </a:r>
            <a:r>
              <a:rPr lang="ru-RU" sz="4400" dirty="0" err="1">
                <a:solidFill>
                  <a:srgbClr val="002060"/>
                </a:solidFill>
                <a:latin typeface="Proba Pro Regular"/>
              </a:rPr>
              <a:t>обґрунтованих</a:t>
            </a:r>
            <a:r>
              <a:rPr lang="ru-RU" sz="4400" dirty="0">
                <a:solidFill>
                  <a:srgbClr val="002060"/>
                </a:solidFill>
                <a:latin typeface="Proba Pro Regular"/>
              </a:rPr>
              <a:t> і </a:t>
            </a:r>
            <a:r>
              <a:rPr lang="ru-RU" sz="4400" dirty="0" err="1">
                <a:solidFill>
                  <a:srgbClr val="002060"/>
                </a:solidFill>
                <a:latin typeface="Proba Pro Regular"/>
              </a:rPr>
              <a:t>доцільних</a:t>
            </a:r>
            <a:r>
              <a:rPr lang="ru-RU" sz="4400" dirty="0">
                <a:solidFill>
                  <a:srgbClr val="002060"/>
                </a:solidFill>
                <a:latin typeface="Proba Pro Regular"/>
              </a:rPr>
              <a:t> </a:t>
            </a:r>
            <a:r>
              <a:rPr lang="ru-RU" sz="4400" dirty="0" err="1">
                <a:solidFill>
                  <a:srgbClr val="002060"/>
                </a:solidFill>
                <a:latin typeface="Proba Pro Regular"/>
              </a:rPr>
              <a:t>пропозицій</a:t>
            </a:r>
            <a:r>
              <a:rPr lang="ru-RU" sz="4400" dirty="0">
                <a:solidFill>
                  <a:srgbClr val="002060"/>
                </a:solidFill>
                <a:latin typeface="Proba Pro Regular"/>
              </a:rPr>
              <a:t> і </a:t>
            </a:r>
            <a:r>
              <a:rPr lang="ru-RU" sz="4400" dirty="0" err="1">
                <a:solidFill>
                  <a:srgbClr val="002060"/>
                </a:solidFill>
                <a:latin typeface="Proba Pro Regular"/>
              </a:rPr>
              <a:t>зауважень</a:t>
            </a:r>
            <a:r>
              <a:rPr lang="ru-RU" sz="4400" dirty="0">
                <a:solidFill>
                  <a:srgbClr val="002060"/>
                </a:solidFill>
                <a:latin typeface="Proba Pro Regular"/>
              </a:rPr>
              <a:t>).</a:t>
            </a:r>
          </a:p>
          <a:p>
            <a:pPr marL="571500" indent="-571500" algn="just">
              <a:buFont typeface="Wingdings" panose="05000000000000000000" pitchFamily="2" charset="2"/>
              <a:buChar char="q"/>
            </a:pPr>
            <a:r>
              <a:rPr lang="ru-RU" sz="4400" dirty="0" err="1" smtClean="0">
                <a:solidFill>
                  <a:srgbClr val="002060"/>
                </a:solidFill>
                <a:latin typeface="Proba Pro Regular"/>
              </a:rPr>
              <a:t>Схвалення</a:t>
            </a:r>
            <a:r>
              <a:rPr lang="ru-RU" sz="4400" dirty="0" smtClean="0">
                <a:solidFill>
                  <a:srgbClr val="002060"/>
                </a:solidFill>
                <a:latin typeface="Proba Pro Regular"/>
              </a:rPr>
              <a:t> </a:t>
            </a:r>
            <a:r>
              <a:rPr lang="ru-RU" sz="4400" dirty="0" err="1">
                <a:solidFill>
                  <a:srgbClr val="002060"/>
                </a:solidFill>
                <a:latin typeface="Proba Pro Regular"/>
              </a:rPr>
              <a:t>Положення</a:t>
            </a:r>
            <a:r>
              <a:rPr lang="ru-RU" sz="4400" dirty="0">
                <a:solidFill>
                  <a:srgbClr val="002060"/>
                </a:solidFill>
                <a:latin typeface="Proba Pro Regular"/>
              </a:rPr>
              <a:t> </a:t>
            </a:r>
            <a:r>
              <a:rPr lang="ru-RU" sz="4400" dirty="0" err="1">
                <a:solidFill>
                  <a:srgbClr val="002060"/>
                </a:solidFill>
                <a:latin typeface="Proba Pro Regular"/>
              </a:rPr>
              <a:t>педагогічною</a:t>
            </a:r>
            <a:r>
              <a:rPr lang="ru-RU" sz="4400" dirty="0">
                <a:solidFill>
                  <a:srgbClr val="002060"/>
                </a:solidFill>
                <a:latin typeface="Proba Pro Regular"/>
              </a:rPr>
              <a:t> радою закладу </a:t>
            </a:r>
            <a:r>
              <a:rPr lang="ru-RU" sz="4400" dirty="0" err="1">
                <a:solidFill>
                  <a:srgbClr val="002060"/>
                </a:solidFill>
                <a:latin typeface="Proba Pro Regular"/>
              </a:rPr>
              <a:t>освіти</a:t>
            </a:r>
            <a:r>
              <a:rPr lang="ru-RU" sz="4400" dirty="0">
                <a:solidFill>
                  <a:srgbClr val="002060"/>
                </a:solidFill>
                <a:latin typeface="Proba Pro Regular"/>
              </a:rPr>
              <a:t>.</a:t>
            </a:r>
          </a:p>
          <a:p>
            <a:pPr marL="571500" indent="-571500" algn="just">
              <a:buFont typeface="Wingdings" panose="05000000000000000000" pitchFamily="2" charset="2"/>
              <a:buChar char="q"/>
            </a:pPr>
            <a:r>
              <a:rPr lang="ru-RU" sz="4400" dirty="0" err="1" smtClean="0">
                <a:solidFill>
                  <a:srgbClr val="002060"/>
                </a:solidFill>
                <a:latin typeface="Proba Pro Regular"/>
              </a:rPr>
              <a:t>Ознайомлення</a:t>
            </a:r>
            <a:r>
              <a:rPr lang="ru-RU" sz="4400" dirty="0" smtClean="0">
                <a:solidFill>
                  <a:srgbClr val="002060"/>
                </a:solidFill>
                <a:latin typeface="Proba Pro Regular"/>
              </a:rPr>
              <a:t> </a:t>
            </a:r>
            <a:r>
              <a:rPr lang="ru-RU" sz="4400" dirty="0" err="1">
                <a:solidFill>
                  <a:srgbClr val="002060"/>
                </a:solidFill>
                <a:latin typeface="Proba Pro Regular"/>
              </a:rPr>
              <a:t>учасників</a:t>
            </a:r>
            <a:r>
              <a:rPr lang="ru-RU" sz="4400" dirty="0">
                <a:solidFill>
                  <a:srgbClr val="002060"/>
                </a:solidFill>
                <a:latin typeface="Proba Pro Regular"/>
              </a:rPr>
              <a:t> </a:t>
            </a:r>
            <a:r>
              <a:rPr lang="ru-RU" sz="4400" dirty="0" err="1">
                <a:solidFill>
                  <a:srgbClr val="002060"/>
                </a:solidFill>
                <a:latin typeface="Proba Pro Regular"/>
              </a:rPr>
              <a:t>освітнього</a:t>
            </a:r>
            <a:r>
              <a:rPr lang="ru-RU" sz="4400" dirty="0">
                <a:solidFill>
                  <a:srgbClr val="002060"/>
                </a:solidFill>
                <a:latin typeface="Proba Pro Regular"/>
              </a:rPr>
              <a:t> </a:t>
            </a:r>
            <a:r>
              <a:rPr lang="ru-RU" sz="4400" dirty="0" err="1">
                <a:solidFill>
                  <a:srgbClr val="002060"/>
                </a:solidFill>
                <a:latin typeface="Proba Pro Regular"/>
              </a:rPr>
              <a:t>процесу</a:t>
            </a:r>
            <a:r>
              <a:rPr lang="ru-RU" sz="4400" dirty="0">
                <a:solidFill>
                  <a:srgbClr val="002060"/>
                </a:solidFill>
                <a:latin typeface="Proba Pro Regular"/>
              </a:rPr>
              <a:t> </a:t>
            </a:r>
            <a:r>
              <a:rPr lang="ru-RU" sz="4400" dirty="0" err="1">
                <a:solidFill>
                  <a:srgbClr val="002060"/>
                </a:solidFill>
                <a:latin typeface="Proba Pro Regular"/>
              </a:rPr>
              <a:t>зі</a:t>
            </a:r>
            <a:r>
              <a:rPr lang="ru-RU" sz="4400" dirty="0">
                <a:solidFill>
                  <a:srgbClr val="002060"/>
                </a:solidFill>
                <a:latin typeface="Proba Pro Regular"/>
              </a:rPr>
              <a:t> </a:t>
            </a:r>
            <a:r>
              <a:rPr lang="ru-RU" sz="4400" dirty="0" err="1">
                <a:solidFill>
                  <a:srgbClr val="002060"/>
                </a:solidFill>
                <a:latin typeface="Proba Pro Regular"/>
              </a:rPr>
              <a:t>стратегією</a:t>
            </a:r>
            <a:r>
              <a:rPr lang="ru-RU" sz="4400" dirty="0">
                <a:solidFill>
                  <a:srgbClr val="002060"/>
                </a:solidFill>
                <a:latin typeface="Proba Pro Regular"/>
              </a:rPr>
              <a:t> (</a:t>
            </a:r>
            <a:r>
              <a:rPr lang="ru-RU" sz="4400" dirty="0" err="1">
                <a:solidFill>
                  <a:srgbClr val="002060"/>
                </a:solidFill>
                <a:latin typeface="Proba Pro Regular"/>
              </a:rPr>
              <a:t>політикою</a:t>
            </a:r>
            <a:r>
              <a:rPr lang="ru-RU" sz="4400" dirty="0">
                <a:solidFill>
                  <a:srgbClr val="002060"/>
                </a:solidFill>
                <a:latin typeface="Proba Pro Regular"/>
              </a:rPr>
              <a:t>) </a:t>
            </a:r>
            <a:r>
              <a:rPr lang="ru-RU" sz="4400" dirty="0" err="1">
                <a:solidFill>
                  <a:srgbClr val="002060"/>
                </a:solidFill>
                <a:latin typeface="Proba Pro Regular"/>
              </a:rPr>
              <a:t>забезпечення</a:t>
            </a:r>
            <a:r>
              <a:rPr lang="ru-RU" sz="4400" dirty="0">
                <a:solidFill>
                  <a:srgbClr val="002060"/>
                </a:solidFill>
                <a:latin typeface="Proba Pro Regular"/>
              </a:rPr>
              <a:t> </a:t>
            </a:r>
            <a:r>
              <a:rPr lang="ru-RU" sz="4400" dirty="0" err="1">
                <a:solidFill>
                  <a:srgbClr val="002060"/>
                </a:solidFill>
                <a:latin typeface="Proba Pro Regular"/>
              </a:rPr>
              <a:t>якості</a:t>
            </a:r>
            <a:r>
              <a:rPr lang="ru-RU" sz="4400" dirty="0">
                <a:solidFill>
                  <a:srgbClr val="002060"/>
                </a:solidFill>
                <a:latin typeface="Proba Pro Regular"/>
              </a:rPr>
              <a:t> </a:t>
            </a:r>
            <a:r>
              <a:rPr lang="ru-RU" sz="4400" dirty="0" err="1">
                <a:solidFill>
                  <a:srgbClr val="002060"/>
                </a:solidFill>
                <a:latin typeface="Proba Pro Regular"/>
              </a:rPr>
              <a:t>освіти</a:t>
            </a:r>
            <a:r>
              <a:rPr lang="ru-RU" sz="4400" dirty="0">
                <a:solidFill>
                  <a:srgbClr val="002060"/>
                </a:solidFill>
                <a:latin typeface="Proba Pro Regular"/>
              </a:rPr>
              <a:t> та процедурами </a:t>
            </a:r>
            <a:r>
              <a:rPr lang="ru-RU" sz="4400" dirty="0" err="1">
                <a:solidFill>
                  <a:srgbClr val="002060"/>
                </a:solidFill>
                <a:latin typeface="Proba Pro Regular"/>
              </a:rPr>
              <a:t>її</a:t>
            </a:r>
            <a:r>
              <a:rPr lang="ru-RU" sz="4400" dirty="0">
                <a:solidFill>
                  <a:srgbClr val="002060"/>
                </a:solidFill>
                <a:latin typeface="Proba Pro Regular"/>
              </a:rPr>
              <a:t> </a:t>
            </a:r>
            <a:r>
              <a:rPr lang="ru-RU" sz="4400" dirty="0" err="1" smtClean="0">
                <a:solidFill>
                  <a:srgbClr val="002060"/>
                </a:solidFill>
                <a:latin typeface="Proba Pro Regular"/>
              </a:rPr>
              <a:t>втілення</a:t>
            </a:r>
            <a:endParaRPr lang="ru-RU" sz="4400" dirty="0">
              <a:solidFill>
                <a:srgbClr val="002060"/>
              </a:solidFill>
              <a:latin typeface="Proba Pro Regular"/>
            </a:endParaRPr>
          </a:p>
          <a:p>
            <a:pPr marL="571500" indent="-571500" algn="just">
              <a:buFont typeface="Wingdings" panose="05000000000000000000" pitchFamily="2" charset="2"/>
              <a:buChar char="q"/>
            </a:pPr>
            <a:r>
              <a:rPr lang="ru-RU" sz="4400" dirty="0" err="1" smtClean="0">
                <a:solidFill>
                  <a:srgbClr val="002060"/>
                </a:solidFill>
                <a:latin typeface="Proba Pro Regular"/>
              </a:rPr>
              <a:t>Оприлюднення</a:t>
            </a:r>
            <a:r>
              <a:rPr lang="ru-RU" sz="4400" dirty="0" smtClean="0">
                <a:solidFill>
                  <a:srgbClr val="002060"/>
                </a:solidFill>
                <a:latin typeface="Proba Pro Regular"/>
              </a:rPr>
              <a:t> </a:t>
            </a:r>
            <a:r>
              <a:rPr lang="ru-RU" sz="4400" dirty="0" err="1">
                <a:solidFill>
                  <a:srgbClr val="002060"/>
                </a:solidFill>
                <a:latin typeface="Proba Pro Regular"/>
              </a:rPr>
              <a:t>Положення</a:t>
            </a:r>
            <a:r>
              <a:rPr lang="ru-RU" sz="4400" dirty="0">
                <a:solidFill>
                  <a:srgbClr val="002060"/>
                </a:solidFill>
                <a:latin typeface="Proba Pro Regular"/>
              </a:rPr>
              <a:t> на вебсайті закладу </a:t>
            </a:r>
            <a:r>
              <a:rPr lang="ru-RU" sz="4400" dirty="0" err="1">
                <a:solidFill>
                  <a:srgbClr val="002060"/>
                </a:solidFill>
                <a:latin typeface="Proba Pro Regular"/>
              </a:rPr>
              <a:t>освіти</a:t>
            </a:r>
            <a:r>
              <a:rPr lang="ru-RU" sz="4400" dirty="0">
                <a:solidFill>
                  <a:srgbClr val="002060"/>
                </a:solidFill>
                <a:latin typeface="Proba Pro Regular"/>
              </a:rPr>
              <a:t>, а в </a:t>
            </a:r>
            <a:r>
              <a:rPr lang="ru-RU" sz="4400" dirty="0" err="1">
                <a:solidFill>
                  <a:srgbClr val="002060"/>
                </a:solidFill>
                <a:latin typeface="Proba Pro Regular"/>
              </a:rPr>
              <a:t>разі</a:t>
            </a:r>
            <a:r>
              <a:rPr lang="ru-RU" sz="4400" dirty="0">
                <a:solidFill>
                  <a:srgbClr val="002060"/>
                </a:solidFill>
                <a:latin typeface="Proba Pro Regular"/>
              </a:rPr>
              <a:t> </a:t>
            </a:r>
            <a:r>
              <a:rPr lang="ru-RU" sz="4400" dirty="0" err="1">
                <a:solidFill>
                  <a:srgbClr val="002060"/>
                </a:solidFill>
                <a:latin typeface="Proba Pro Regular"/>
              </a:rPr>
              <a:t>відсутності</a:t>
            </a:r>
            <a:r>
              <a:rPr lang="ru-RU" sz="4400" dirty="0">
                <a:solidFill>
                  <a:srgbClr val="002060"/>
                </a:solidFill>
                <a:latin typeface="Proba Pro Regular"/>
              </a:rPr>
              <a:t> – на вебсайті </a:t>
            </a:r>
            <a:r>
              <a:rPr lang="ru-RU" sz="4400" dirty="0" err="1">
                <a:solidFill>
                  <a:srgbClr val="002060"/>
                </a:solidFill>
                <a:latin typeface="Proba Pro Regular"/>
              </a:rPr>
              <a:t>його</a:t>
            </a:r>
            <a:r>
              <a:rPr lang="ru-RU" sz="4400" dirty="0">
                <a:solidFill>
                  <a:srgbClr val="002060"/>
                </a:solidFill>
                <a:latin typeface="Proba Pro Regular"/>
              </a:rPr>
              <a:t> </a:t>
            </a:r>
            <a:r>
              <a:rPr lang="ru-RU" sz="4400" dirty="0" err="1" smtClean="0">
                <a:solidFill>
                  <a:srgbClr val="002060"/>
                </a:solidFill>
                <a:latin typeface="Proba Pro Regular"/>
              </a:rPr>
              <a:t>засновника</a:t>
            </a:r>
            <a:endParaRPr lang="ru-RU" sz="4400" dirty="0">
              <a:solidFill>
                <a:srgbClr val="002060"/>
              </a:solidFill>
              <a:latin typeface="Proba Pro Regular"/>
            </a:endParaRPr>
          </a:p>
          <a:p>
            <a:pPr marL="571500" lvl="0" indent="-571500" algn="just">
              <a:lnSpc>
                <a:spcPct val="150000"/>
              </a:lnSpc>
              <a:spcBef>
                <a:spcPts val="150"/>
              </a:spcBef>
              <a:spcAft>
                <a:spcPts val="750"/>
              </a:spcAft>
              <a:buSzPts val="1000"/>
              <a:buFont typeface="Wingdings" panose="05000000000000000000" pitchFamily="2" charset="2"/>
              <a:buChar char="q"/>
              <a:tabLst>
                <a:tab pos="457200" algn="l"/>
              </a:tabLst>
            </a:pPr>
            <a:endParaRPr lang="ru-RU" sz="3600" b="0" dirty="0">
              <a:solidFill>
                <a:srgbClr val="002060"/>
              </a:solidFill>
              <a:effectLst/>
              <a:latin typeface="Proba Pro Regular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endParaRPr kumimoji="0" lang="x-none" sz="30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8176" b="6098"/>
          <a:stretch/>
        </p:blipFill>
        <p:spPr>
          <a:xfrm>
            <a:off x="167403" y="214917"/>
            <a:ext cx="8033339" cy="18288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69C99A5C-37FD-4E8D-ACD4-EC0C9E5B471E}"/>
              </a:ext>
            </a:extLst>
          </p:cNvPr>
          <p:cNvSpPr txBox="1"/>
          <p:nvPr/>
        </p:nvSpPr>
        <p:spPr>
          <a:xfrm>
            <a:off x="2369976" y="10368261"/>
            <a:ext cx="19743575" cy="65659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algn="just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uk-UA" altLang="ru-RU" sz="3600" b="1" i="1" dirty="0">
                <a:solidFill>
                  <a:srgbClr val="002060"/>
                </a:solidFill>
              </a:rPr>
              <a:t>	</a:t>
            </a:r>
            <a:endParaRPr lang="uk-UA" altLang="ru-RU" sz="4000" dirty="0">
              <a:latin typeface="Proba Pro Regular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B76262F3-9873-4E58-B7F6-D25DEDD8200F}"/>
              </a:ext>
            </a:extLst>
          </p:cNvPr>
          <p:cNvSpPr txBox="1"/>
          <p:nvPr/>
        </p:nvSpPr>
        <p:spPr>
          <a:xfrm>
            <a:off x="9162660" y="68225"/>
            <a:ext cx="14574417" cy="231858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>
            <a:solidFill>
              <a:schemeClr val="accent1">
                <a:lumMod val="75000"/>
              </a:schemeClr>
            </a:solidFill>
            <a:miter lim="400000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uk-UA" sz="4800" b="1" i="0" u="none" strike="noStrike" cap="none" spc="0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uFillTx/>
                <a:latin typeface="e-Ukraine Bold"/>
                <a:sym typeface="Helvetica Neue"/>
              </a:rPr>
              <a:t>ПОЛОЖЕННЯ</a:t>
            </a:r>
            <a:r>
              <a:rPr kumimoji="0" lang="uk-UA" sz="4800" b="1" i="0" u="none" strike="noStrike" cap="none" spc="0" normalizeH="0" dirty="0" smtClean="0">
                <a:ln>
                  <a:noFill/>
                </a:ln>
                <a:solidFill>
                  <a:srgbClr val="002060"/>
                </a:solidFill>
                <a:effectLst/>
                <a:uFillTx/>
                <a:latin typeface="e-Ukraine Bold"/>
                <a:sym typeface="Helvetica Neue"/>
              </a:rPr>
              <a:t> </a:t>
            </a:r>
          </a:p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uk-UA" sz="4800" b="1" i="0" u="none" strike="noStrike" cap="none" spc="0" normalizeH="0" dirty="0" smtClean="0">
                <a:ln>
                  <a:noFill/>
                </a:ln>
                <a:solidFill>
                  <a:srgbClr val="002060"/>
                </a:solidFill>
                <a:effectLst/>
                <a:uFillTx/>
                <a:latin typeface="e-Ukraine Bold"/>
                <a:sym typeface="Helvetica Neue"/>
              </a:rPr>
              <a:t>про внутрішню систему забезпечення якості освіти</a:t>
            </a:r>
            <a:endParaRPr kumimoji="0" lang="x-none" sz="4800" b="1" i="0" u="none" strike="noStrike" cap="none" spc="0" normalizeH="0" baseline="0" dirty="0">
              <a:ln>
                <a:noFill/>
              </a:ln>
              <a:solidFill>
                <a:srgbClr val="002060"/>
              </a:solidFill>
              <a:effectLst/>
              <a:uFillTx/>
              <a:latin typeface="e-Ukraine Bold"/>
              <a:sym typeface="Helvetica Neue"/>
            </a:endParaRPr>
          </a:p>
        </p:txBody>
      </p:sp>
      <p:pic>
        <p:nvPicPr>
          <p:cNvPr id="11" name="Picture 2" descr="ᐈ Человечек с фотографии, картинки человечек с галочкой | скачать на  Depositphotos®">
            <a:extLst>
              <a:ext uri="{FF2B5EF4-FFF2-40B4-BE49-F238E27FC236}">
                <a16:creationId xmlns:a16="http://schemas.microsoft.com/office/drawing/2014/main" xmlns="" id="{AD46346F-9928-45CE-941A-CE571AA1C8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9034" y="2754456"/>
            <a:ext cx="5715000" cy="4743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69105073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0" name="Image" descr="Imag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1030877"/>
            <a:ext cx="24384000" cy="2742165"/>
          </a:xfrm>
          <a:prstGeom prst="rect">
            <a:avLst/>
          </a:prstGeom>
          <a:ln w="12700">
            <a:miter lim="400000"/>
          </a:ln>
        </p:spPr>
      </p:pic>
      <p:sp>
        <p:nvSpPr>
          <p:cNvPr id="6" name="Самооцінювання освітніх  і управлінських процесів  закладу загальної середньої освіти"/>
          <p:cNvSpPr txBox="1"/>
          <p:nvPr/>
        </p:nvSpPr>
        <p:spPr>
          <a:xfrm>
            <a:off x="2112581" y="6633516"/>
            <a:ext cx="21113182" cy="15799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algn="just"/>
            <a:endParaRPr lang="ru-RU" sz="4800" dirty="0">
              <a:solidFill>
                <a:schemeClr val="tx1"/>
              </a:solidFill>
              <a:latin typeface="e-Ukraine Bold"/>
            </a:endParaRPr>
          </a:p>
          <a:p>
            <a:pPr algn="just"/>
            <a:r>
              <a:rPr lang="ru-RU" sz="4800" dirty="0">
                <a:solidFill>
                  <a:schemeClr val="tx1"/>
                </a:solidFill>
                <a:latin typeface="e-Ukraine Bold"/>
              </a:rPr>
              <a:t>	</a:t>
            </a:r>
            <a:endParaRPr lang="ru-RU" sz="4000" i="1" dirty="0">
              <a:solidFill>
                <a:schemeClr val="tx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A7449736-769C-4197-A5F3-B60EE0E56DAA}"/>
              </a:ext>
            </a:extLst>
          </p:cNvPr>
          <p:cNvSpPr txBox="1"/>
          <p:nvPr/>
        </p:nvSpPr>
        <p:spPr>
          <a:xfrm>
            <a:off x="4702629" y="4441371"/>
            <a:ext cx="17000375" cy="608356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x-none" sz="30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94A5704E-66D1-447B-88A6-3D2380E32AAD}"/>
              </a:ext>
            </a:extLst>
          </p:cNvPr>
          <p:cNvSpPr txBox="1"/>
          <p:nvPr/>
        </p:nvSpPr>
        <p:spPr>
          <a:xfrm>
            <a:off x="6274034" y="4806364"/>
            <a:ext cx="16951729" cy="940000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algn="just">
              <a:lnSpc>
                <a:spcPct val="150000"/>
              </a:lnSpc>
              <a:spcAft>
                <a:spcPts val="1050"/>
              </a:spcAft>
            </a:pPr>
            <a:r>
              <a:rPr lang="uk-UA" sz="3600" dirty="0" err="1">
                <a:solidFill>
                  <a:srgbClr val="002060"/>
                </a:solidFill>
                <a:effectLst/>
                <a:latin typeface="Proba Pro Regular"/>
                <a:ea typeface="Times New Roman" panose="02020603050405020304" pitchFamily="18" charset="0"/>
              </a:rPr>
              <a:t>ча</a:t>
            </a:r>
            <a:r>
              <a:rPr lang="x-none" sz="3600" dirty="0" err="1">
                <a:solidFill>
                  <a:srgbClr val="002060"/>
                </a:solidFill>
                <a:effectLst/>
                <a:latin typeface="Proba Pro Regular"/>
                <a:ea typeface="Times New Roman" panose="02020603050405020304" pitchFamily="18" charset="0"/>
              </a:rPr>
              <a:t>стина</a:t>
            </a:r>
            <a:r>
              <a:rPr lang="x-none" sz="3600" dirty="0">
                <a:solidFill>
                  <a:srgbClr val="002060"/>
                </a:solidFill>
                <a:effectLst/>
                <a:latin typeface="Proba Pro Regular"/>
                <a:ea typeface="Times New Roman" panose="02020603050405020304" pitchFamily="18" charset="0"/>
              </a:rPr>
              <a:t> </a:t>
            </a:r>
            <a:r>
              <a:rPr lang="x-none" sz="3600" dirty="0" err="1">
                <a:solidFill>
                  <a:srgbClr val="002060"/>
                </a:solidFill>
                <a:effectLst/>
                <a:latin typeface="Proba Pro Regular"/>
                <a:ea typeface="Times New Roman" panose="02020603050405020304" pitchFamily="18" charset="0"/>
              </a:rPr>
              <a:t>четверта</a:t>
            </a:r>
            <a:r>
              <a:rPr lang="x-none" sz="3600" dirty="0">
                <a:solidFill>
                  <a:srgbClr val="002060"/>
                </a:solidFill>
                <a:effectLst/>
                <a:latin typeface="Proba Pro Regular"/>
                <a:ea typeface="Times New Roman" panose="02020603050405020304" pitchFamily="18" charset="0"/>
              </a:rPr>
              <a:t> </a:t>
            </a:r>
            <a:r>
              <a:rPr lang="x-none" sz="3600" dirty="0" err="1">
                <a:solidFill>
                  <a:srgbClr val="002060"/>
                </a:solidFill>
                <a:effectLst/>
                <a:latin typeface="Proba Pro Regular"/>
                <a:ea typeface="Times New Roman" panose="02020603050405020304" pitchFamily="18" charset="0"/>
              </a:rPr>
              <a:t>статті</a:t>
            </a:r>
            <a:r>
              <a:rPr lang="x-none" sz="3600" dirty="0">
                <a:solidFill>
                  <a:srgbClr val="002060"/>
                </a:solidFill>
                <a:effectLst/>
                <a:latin typeface="Proba Pro Regular"/>
                <a:ea typeface="Times New Roman" panose="02020603050405020304" pitchFamily="18" charset="0"/>
              </a:rPr>
              <a:t> 42 Закону </a:t>
            </a:r>
            <a:r>
              <a:rPr lang="x-none" sz="3600" dirty="0" err="1">
                <a:solidFill>
                  <a:srgbClr val="002060"/>
                </a:solidFill>
                <a:effectLst/>
                <a:latin typeface="Proba Pro Regular"/>
                <a:ea typeface="Times New Roman" panose="02020603050405020304" pitchFamily="18" charset="0"/>
              </a:rPr>
              <a:t>України</a:t>
            </a:r>
            <a:r>
              <a:rPr lang="x-none" sz="3600" dirty="0">
                <a:solidFill>
                  <a:srgbClr val="002060"/>
                </a:solidFill>
                <a:effectLst/>
                <a:latin typeface="Proba Pro Regular"/>
                <a:ea typeface="Times New Roman" panose="02020603050405020304" pitchFamily="18" charset="0"/>
              </a:rPr>
              <a:t> «Про </a:t>
            </a:r>
            <a:r>
              <a:rPr lang="x-none" sz="3600" dirty="0" err="1">
                <a:solidFill>
                  <a:srgbClr val="002060"/>
                </a:solidFill>
                <a:effectLst/>
                <a:latin typeface="Proba Pro Regular"/>
                <a:ea typeface="Times New Roman" panose="02020603050405020304" pitchFamily="18" charset="0"/>
              </a:rPr>
              <a:t>освіту</a:t>
            </a:r>
            <a:r>
              <a:rPr lang="x-none" sz="3600" dirty="0">
                <a:solidFill>
                  <a:srgbClr val="002060"/>
                </a:solidFill>
                <a:effectLst/>
                <a:latin typeface="Proba Pro Regular"/>
                <a:ea typeface="Times New Roman" panose="02020603050405020304" pitchFamily="18" charset="0"/>
              </a:rPr>
              <a:t>» </a:t>
            </a:r>
            <a:r>
              <a:rPr lang="x-none" sz="3600" dirty="0" err="1">
                <a:solidFill>
                  <a:srgbClr val="002060"/>
                </a:solidFill>
                <a:effectLst/>
                <a:latin typeface="Proba Pro Regular"/>
                <a:ea typeface="Times New Roman" panose="02020603050405020304" pitchFamily="18" charset="0"/>
              </a:rPr>
              <a:t>доповнена</a:t>
            </a:r>
            <a:r>
              <a:rPr lang="x-none" sz="3600" dirty="0">
                <a:solidFill>
                  <a:srgbClr val="002060"/>
                </a:solidFill>
                <a:effectLst/>
                <a:latin typeface="Proba Pro Regular"/>
                <a:ea typeface="Times New Roman" panose="02020603050405020304" pitchFamily="18" charset="0"/>
              </a:rPr>
              <a:t> </a:t>
            </a:r>
            <a:r>
              <a:rPr lang="x-none" sz="3600" dirty="0" err="1">
                <a:solidFill>
                  <a:srgbClr val="002060"/>
                </a:solidFill>
                <a:effectLst/>
                <a:latin typeface="Proba Pro Regular"/>
                <a:ea typeface="Times New Roman" panose="02020603050405020304" pitchFamily="18" charset="0"/>
              </a:rPr>
              <a:t>двома</a:t>
            </a:r>
            <a:r>
              <a:rPr lang="x-none" sz="3600" dirty="0">
                <a:solidFill>
                  <a:srgbClr val="002060"/>
                </a:solidFill>
                <a:effectLst/>
                <a:latin typeface="Proba Pro Regular"/>
                <a:ea typeface="Times New Roman" panose="02020603050405020304" pitchFamily="18" charset="0"/>
              </a:rPr>
              <a:t> </a:t>
            </a:r>
            <a:r>
              <a:rPr lang="x-none" sz="3600" dirty="0" err="1">
                <a:solidFill>
                  <a:srgbClr val="002060"/>
                </a:solidFill>
                <a:effectLst/>
                <a:latin typeface="Proba Pro Regular"/>
                <a:ea typeface="Times New Roman" panose="02020603050405020304" pitchFamily="18" charset="0"/>
              </a:rPr>
              <a:t>новими</a:t>
            </a:r>
            <a:r>
              <a:rPr lang="x-none" sz="3600" dirty="0">
                <a:solidFill>
                  <a:srgbClr val="002060"/>
                </a:solidFill>
                <a:effectLst/>
                <a:latin typeface="Proba Pro Regular"/>
                <a:ea typeface="Times New Roman" panose="02020603050405020304" pitchFamily="18" charset="0"/>
              </a:rPr>
              <a:t> видами </a:t>
            </a:r>
            <a:r>
              <a:rPr lang="x-none" sz="3600" dirty="0" err="1">
                <a:solidFill>
                  <a:srgbClr val="002060"/>
                </a:solidFill>
                <a:effectLst/>
                <a:latin typeface="Proba Pro Regular"/>
                <a:ea typeface="Times New Roman" panose="02020603050405020304" pitchFamily="18" charset="0"/>
              </a:rPr>
              <a:t>порушення</a:t>
            </a:r>
            <a:r>
              <a:rPr lang="x-none" sz="3600" dirty="0">
                <a:solidFill>
                  <a:srgbClr val="002060"/>
                </a:solidFill>
                <a:effectLst/>
                <a:latin typeface="Proba Pro Regular"/>
                <a:ea typeface="Times New Roman" panose="02020603050405020304" pitchFamily="18" charset="0"/>
              </a:rPr>
              <a:t> </a:t>
            </a:r>
            <a:r>
              <a:rPr lang="x-none" sz="3600" dirty="0" err="1">
                <a:solidFill>
                  <a:srgbClr val="002060"/>
                </a:solidFill>
                <a:effectLst/>
                <a:latin typeface="Proba Pro Regular"/>
                <a:ea typeface="Times New Roman" panose="02020603050405020304" pitchFamily="18" charset="0"/>
              </a:rPr>
              <a:t>академічної</a:t>
            </a:r>
            <a:r>
              <a:rPr lang="x-none" sz="3600" dirty="0">
                <a:solidFill>
                  <a:srgbClr val="002060"/>
                </a:solidFill>
                <a:effectLst/>
                <a:latin typeface="Proba Pro Regular"/>
                <a:ea typeface="Times New Roman" panose="02020603050405020304" pitchFamily="18" charset="0"/>
              </a:rPr>
              <a:t> </a:t>
            </a:r>
            <a:r>
              <a:rPr lang="x-none" sz="3600" dirty="0" err="1">
                <a:solidFill>
                  <a:srgbClr val="002060"/>
                </a:solidFill>
                <a:effectLst/>
                <a:latin typeface="Proba Pro Regular"/>
                <a:ea typeface="Times New Roman" panose="02020603050405020304" pitchFamily="18" charset="0"/>
              </a:rPr>
              <a:t>доброчесності</a:t>
            </a:r>
            <a:r>
              <a:rPr lang="x-none" sz="3600" dirty="0">
                <a:solidFill>
                  <a:srgbClr val="002060"/>
                </a:solidFill>
                <a:effectLst/>
                <a:latin typeface="Proba Pro Regular"/>
                <a:ea typeface="Times New Roman" panose="02020603050405020304" pitchFamily="18" charset="0"/>
              </a:rPr>
              <a:t>, </a:t>
            </a:r>
            <a:r>
              <a:rPr lang="x-none" sz="3600" dirty="0" err="1">
                <a:solidFill>
                  <a:srgbClr val="002060"/>
                </a:solidFill>
                <a:effectLst/>
                <a:latin typeface="Proba Pro Regular"/>
                <a:ea typeface="Times New Roman" panose="02020603050405020304" pitchFamily="18" charset="0"/>
              </a:rPr>
              <a:t>зокрема</a:t>
            </a:r>
            <a:r>
              <a:rPr lang="x-none" sz="3600" dirty="0">
                <a:solidFill>
                  <a:srgbClr val="002060"/>
                </a:solidFill>
                <a:effectLst/>
                <a:latin typeface="Proba Pro Regular"/>
                <a:ea typeface="Times New Roman" panose="02020603050405020304" pitchFamily="18" charset="0"/>
              </a:rPr>
              <a:t>:</a:t>
            </a:r>
          </a:p>
          <a:p>
            <a:pPr marL="571500" lvl="0" indent="-571500" algn="just">
              <a:lnSpc>
                <a:spcPct val="150000"/>
              </a:lnSpc>
              <a:spcBef>
                <a:spcPts val="150"/>
              </a:spcBef>
              <a:spcAft>
                <a:spcPts val="750"/>
              </a:spcAft>
              <a:buSzPts val="1000"/>
              <a:buFont typeface="Wingdings" panose="05000000000000000000" pitchFamily="2" charset="2"/>
              <a:buChar char="q"/>
              <a:tabLst>
                <a:tab pos="457200" algn="l"/>
              </a:tabLst>
            </a:pPr>
            <a:r>
              <a:rPr lang="x-none" sz="3600" dirty="0" err="1">
                <a:solidFill>
                  <a:srgbClr val="002060"/>
                </a:solidFill>
                <a:effectLst/>
                <a:latin typeface="Proba Pro Regular"/>
                <a:ea typeface="Times New Roman" panose="02020603050405020304" pitchFamily="18" charset="0"/>
                <a:cs typeface="Times New Roman" panose="02020603050405020304" pitchFamily="18" charset="0"/>
              </a:rPr>
              <a:t>надання</a:t>
            </a:r>
            <a:r>
              <a:rPr lang="x-none" sz="3600" dirty="0">
                <a:solidFill>
                  <a:srgbClr val="002060"/>
                </a:solidFill>
                <a:effectLst/>
                <a:latin typeface="Proba Pro Regular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3600" dirty="0" err="1">
                <a:solidFill>
                  <a:srgbClr val="002060"/>
                </a:solidFill>
                <a:effectLst/>
                <a:latin typeface="Proba Pro Regular"/>
                <a:ea typeface="Times New Roman" panose="02020603050405020304" pitchFamily="18" charset="0"/>
                <a:cs typeface="Times New Roman" panose="02020603050405020304" pitchFamily="18" charset="0"/>
              </a:rPr>
              <a:t>здобувачам</a:t>
            </a:r>
            <a:r>
              <a:rPr lang="x-none" sz="3600" dirty="0">
                <a:solidFill>
                  <a:srgbClr val="002060"/>
                </a:solidFill>
                <a:effectLst/>
                <a:latin typeface="Proba Pro Regular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3600" dirty="0" err="1">
                <a:solidFill>
                  <a:srgbClr val="002060"/>
                </a:solidFill>
                <a:effectLst/>
                <a:latin typeface="Proba Pro Regular"/>
                <a:ea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x-none" sz="3600" dirty="0">
                <a:solidFill>
                  <a:srgbClr val="002060"/>
                </a:solidFill>
                <a:effectLst/>
                <a:latin typeface="Proba Pro Regular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3600" dirty="0" err="1">
                <a:solidFill>
                  <a:srgbClr val="002060"/>
                </a:solidFill>
                <a:effectLst/>
                <a:latin typeface="Proba Pro Regular"/>
                <a:ea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x-none" sz="3600" dirty="0">
                <a:solidFill>
                  <a:srgbClr val="002060"/>
                </a:solidFill>
                <a:effectLst/>
                <a:latin typeface="Proba Pro Regular"/>
                <a:ea typeface="Times New Roman" panose="02020603050405020304" pitchFamily="18" charset="0"/>
                <a:cs typeface="Times New Roman" panose="02020603050405020304" pitchFamily="18" charset="0"/>
              </a:rPr>
              <a:t> час </a:t>
            </a:r>
            <a:r>
              <a:rPr lang="x-none" sz="3600" dirty="0" err="1">
                <a:solidFill>
                  <a:srgbClr val="002060"/>
                </a:solidFill>
                <a:effectLst/>
                <a:latin typeface="Proba Pro Regular"/>
                <a:ea typeface="Times New Roman" panose="02020603050405020304" pitchFamily="18" charset="0"/>
                <a:cs typeface="Times New Roman" panose="02020603050405020304" pitchFamily="18" charset="0"/>
              </a:rPr>
              <a:t>проходження</a:t>
            </a:r>
            <a:r>
              <a:rPr lang="x-none" sz="3600" dirty="0">
                <a:solidFill>
                  <a:srgbClr val="002060"/>
                </a:solidFill>
                <a:effectLst/>
                <a:latin typeface="Proba Pro Regular"/>
                <a:ea typeface="Times New Roman" panose="02020603050405020304" pitchFamily="18" charset="0"/>
                <a:cs typeface="Times New Roman" panose="02020603050405020304" pitchFamily="18" charset="0"/>
              </a:rPr>
              <a:t> ними </a:t>
            </a:r>
            <a:r>
              <a:rPr lang="x-none" sz="3600" dirty="0" err="1">
                <a:solidFill>
                  <a:srgbClr val="002060"/>
                </a:solidFill>
                <a:effectLst/>
                <a:latin typeface="Proba Pro Regular"/>
                <a:ea typeface="Times New Roman" panose="02020603050405020304" pitchFamily="18" charset="0"/>
                <a:cs typeface="Times New Roman" panose="02020603050405020304" pitchFamily="18" charset="0"/>
              </a:rPr>
              <a:t>оцінювання</a:t>
            </a:r>
            <a:r>
              <a:rPr lang="x-none" sz="3600" dirty="0">
                <a:solidFill>
                  <a:srgbClr val="002060"/>
                </a:solidFill>
                <a:effectLst/>
                <a:latin typeface="Proba Pro Regular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3600" dirty="0" err="1">
                <a:solidFill>
                  <a:srgbClr val="002060"/>
                </a:solidFill>
                <a:effectLst/>
                <a:latin typeface="Proba Pro Regular"/>
                <a:ea typeface="Times New Roman" panose="02020603050405020304" pitchFamily="18" charset="0"/>
                <a:cs typeface="Times New Roman" panose="02020603050405020304" pitchFamily="18" charset="0"/>
              </a:rPr>
              <a:t>результатів</a:t>
            </a:r>
            <a:r>
              <a:rPr lang="x-none" sz="3600" dirty="0">
                <a:solidFill>
                  <a:srgbClr val="002060"/>
                </a:solidFill>
                <a:effectLst/>
                <a:latin typeface="Proba Pro Regular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3600" dirty="0" err="1">
                <a:solidFill>
                  <a:srgbClr val="002060"/>
                </a:solidFill>
                <a:effectLst/>
                <a:latin typeface="Proba Pro Regular"/>
                <a:ea typeface="Times New Roman" panose="02020603050405020304" pitchFamily="18" charset="0"/>
                <a:cs typeface="Times New Roman" panose="02020603050405020304" pitchFamily="18" charset="0"/>
              </a:rPr>
              <a:t>навчання</a:t>
            </a:r>
            <a:r>
              <a:rPr lang="x-none" sz="3600" dirty="0">
                <a:solidFill>
                  <a:srgbClr val="002060"/>
                </a:solidFill>
                <a:effectLst/>
                <a:latin typeface="Proba Pro Regular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3600" dirty="0" err="1">
                <a:solidFill>
                  <a:srgbClr val="002060"/>
                </a:solidFill>
                <a:effectLst/>
                <a:latin typeface="Proba Pro Regular"/>
                <a:ea typeface="Times New Roman" panose="02020603050405020304" pitchFamily="18" charset="0"/>
                <a:cs typeface="Times New Roman" panose="02020603050405020304" pitchFamily="18" charset="0"/>
              </a:rPr>
              <a:t>допомоги</a:t>
            </a:r>
            <a:r>
              <a:rPr lang="x-none" sz="3600" dirty="0">
                <a:solidFill>
                  <a:srgbClr val="002060"/>
                </a:solidFill>
                <a:effectLst/>
                <a:latin typeface="Proba Pro Regular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3600" dirty="0" err="1">
                <a:solidFill>
                  <a:srgbClr val="002060"/>
                </a:solidFill>
                <a:effectLst/>
                <a:latin typeface="Proba Pro Regular"/>
                <a:ea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x-none" sz="3600" dirty="0">
                <a:solidFill>
                  <a:srgbClr val="002060"/>
                </a:solidFill>
                <a:effectLst/>
                <a:latin typeface="Proba Pro Regular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3600" dirty="0" err="1">
                <a:solidFill>
                  <a:srgbClr val="002060"/>
                </a:solidFill>
                <a:effectLst/>
                <a:latin typeface="Proba Pro Regular"/>
                <a:ea typeface="Times New Roman" panose="02020603050405020304" pitchFamily="18" charset="0"/>
                <a:cs typeface="Times New Roman" panose="02020603050405020304" pitchFamily="18" charset="0"/>
              </a:rPr>
              <a:t>створення</a:t>
            </a:r>
            <a:r>
              <a:rPr lang="x-none" sz="3600" dirty="0">
                <a:solidFill>
                  <a:srgbClr val="002060"/>
                </a:solidFill>
                <a:effectLst/>
                <a:latin typeface="Proba Pro Regular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3600" dirty="0" err="1">
                <a:solidFill>
                  <a:srgbClr val="002060"/>
                </a:solidFill>
                <a:effectLst/>
                <a:latin typeface="Proba Pro Regular"/>
                <a:ea typeface="Times New Roman" panose="02020603050405020304" pitchFamily="18" charset="0"/>
                <a:cs typeface="Times New Roman" panose="02020603050405020304" pitchFamily="18" charset="0"/>
              </a:rPr>
              <a:t>перешкод</a:t>
            </a:r>
            <a:r>
              <a:rPr lang="x-none" sz="3600" dirty="0">
                <a:solidFill>
                  <a:srgbClr val="002060"/>
                </a:solidFill>
                <a:effectLst/>
                <a:latin typeface="Proba Pro Regular"/>
                <a:ea typeface="Times New Roman" panose="02020603050405020304" pitchFamily="18" charset="0"/>
                <a:cs typeface="Times New Roman" panose="02020603050405020304" pitchFamily="18" charset="0"/>
              </a:rPr>
              <a:t>, не </a:t>
            </a:r>
            <a:r>
              <a:rPr lang="x-none" sz="3600" dirty="0" err="1">
                <a:solidFill>
                  <a:srgbClr val="002060"/>
                </a:solidFill>
                <a:effectLst/>
                <a:latin typeface="Proba Pro Regular"/>
                <a:ea typeface="Times New Roman" panose="02020603050405020304" pitchFamily="18" charset="0"/>
                <a:cs typeface="Times New Roman" panose="02020603050405020304" pitchFamily="18" charset="0"/>
              </a:rPr>
              <a:t>передбачених</a:t>
            </a:r>
            <a:r>
              <a:rPr lang="x-none" sz="3600" dirty="0">
                <a:solidFill>
                  <a:srgbClr val="002060"/>
                </a:solidFill>
                <a:effectLst/>
                <a:latin typeface="Proba Pro Regular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3600" dirty="0" err="1">
                <a:solidFill>
                  <a:srgbClr val="002060"/>
                </a:solidFill>
                <a:effectLst/>
                <a:latin typeface="Proba Pro Regular"/>
                <a:ea typeface="Times New Roman" panose="02020603050405020304" pitchFamily="18" charset="0"/>
                <a:cs typeface="Times New Roman" panose="02020603050405020304" pitchFamily="18" charset="0"/>
              </a:rPr>
              <a:t>умовами</a:t>
            </a:r>
            <a:r>
              <a:rPr lang="x-none" sz="3600" dirty="0">
                <a:solidFill>
                  <a:srgbClr val="002060"/>
                </a:solidFill>
                <a:effectLst/>
                <a:latin typeface="Proba Pro Regular"/>
                <a:ea typeface="Times New Roman" panose="02020603050405020304" pitchFamily="18" charset="0"/>
                <a:cs typeface="Times New Roman" panose="02020603050405020304" pitchFamily="18" charset="0"/>
              </a:rPr>
              <a:t> та/</a:t>
            </a:r>
            <a:r>
              <a:rPr lang="x-none" sz="3600" dirty="0" err="1">
                <a:solidFill>
                  <a:srgbClr val="002060"/>
                </a:solidFill>
                <a:effectLst/>
                <a:latin typeface="Proba Pro Regular"/>
                <a:ea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x-none" sz="3600" dirty="0">
                <a:solidFill>
                  <a:srgbClr val="002060"/>
                </a:solidFill>
                <a:effectLst/>
                <a:latin typeface="Proba Pro Regular"/>
                <a:ea typeface="Times New Roman" panose="02020603050405020304" pitchFamily="18" charset="0"/>
                <a:cs typeface="Times New Roman" panose="02020603050405020304" pitchFamily="18" charset="0"/>
              </a:rPr>
              <a:t> процедурами </a:t>
            </a:r>
            <a:r>
              <a:rPr lang="x-none" sz="3600" dirty="0" err="1">
                <a:solidFill>
                  <a:srgbClr val="002060"/>
                </a:solidFill>
                <a:effectLst/>
                <a:latin typeface="Proba Pro Regular"/>
                <a:ea typeface="Times New Roman" panose="02020603050405020304" pitchFamily="18" charset="0"/>
                <a:cs typeface="Times New Roman" panose="02020603050405020304" pitchFamily="18" charset="0"/>
              </a:rPr>
              <a:t>проходження</a:t>
            </a:r>
            <a:r>
              <a:rPr lang="x-none" sz="3600" dirty="0">
                <a:solidFill>
                  <a:srgbClr val="002060"/>
                </a:solidFill>
                <a:effectLst/>
                <a:latin typeface="Proba Pro Regular"/>
                <a:ea typeface="Times New Roman" panose="02020603050405020304" pitchFamily="18" charset="0"/>
                <a:cs typeface="Times New Roman" panose="02020603050405020304" pitchFamily="18" charset="0"/>
              </a:rPr>
              <a:t> такого </a:t>
            </a:r>
            <a:r>
              <a:rPr lang="x-none" sz="3600" dirty="0" err="1">
                <a:solidFill>
                  <a:srgbClr val="002060"/>
                </a:solidFill>
                <a:effectLst/>
                <a:latin typeface="Proba Pro Regular"/>
                <a:ea typeface="Times New Roman" panose="02020603050405020304" pitchFamily="18" charset="0"/>
                <a:cs typeface="Times New Roman" panose="02020603050405020304" pitchFamily="18" charset="0"/>
              </a:rPr>
              <a:t>оцінювання</a:t>
            </a:r>
            <a:r>
              <a:rPr lang="x-none" sz="3600" dirty="0">
                <a:solidFill>
                  <a:srgbClr val="002060"/>
                </a:solidFill>
                <a:effectLst/>
                <a:latin typeface="Proba Pro Regular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x-none" sz="3600" dirty="0">
              <a:solidFill>
                <a:srgbClr val="002060"/>
              </a:solidFill>
              <a:effectLst/>
              <a:latin typeface="Proba Pro Regular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71500" lvl="0" indent="-571500" algn="just">
              <a:lnSpc>
                <a:spcPct val="150000"/>
              </a:lnSpc>
              <a:spcBef>
                <a:spcPts val="150"/>
              </a:spcBef>
              <a:spcAft>
                <a:spcPts val="750"/>
              </a:spcAft>
              <a:buSzPts val="1000"/>
              <a:buFont typeface="Wingdings" panose="05000000000000000000" pitchFamily="2" charset="2"/>
              <a:buChar char="q"/>
              <a:tabLst>
                <a:tab pos="457200" algn="l"/>
              </a:tabLst>
            </a:pPr>
            <a:r>
              <a:rPr lang="x-none" sz="3600" dirty="0" err="1">
                <a:solidFill>
                  <a:srgbClr val="002060"/>
                </a:solidFill>
                <a:effectLst/>
                <a:latin typeface="Proba Pro Regular"/>
                <a:ea typeface="Times New Roman" panose="02020603050405020304" pitchFamily="18" charset="0"/>
                <a:cs typeface="Times New Roman" panose="02020603050405020304" pitchFamily="18" charset="0"/>
              </a:rPr>
              <a:t>вплив</a:t>
            </a:r>
            <a:r>
              <a:rPr lang="x-none" sz="3600" dirty="0">
                <a:solidFill>
                  <a:srgbClr val="002060"/>
                </a:solidFill>
                <a:effectLst/>
                <a:latin typeface="Proba Pro Regular"/>
                <a:ea typeface="Times New Roman" panose="02020603050405020304" pitchFamily="18" charset="0"/>
                <a:cs typeface="Times New Roman" panose="02020603050405020304" pitchFamily="18" charset="0"/>
              </a:rPr>
              <a:t> у будь-</a:t>
            </a:r>
            <a:r>
              <a:rPr lang="x-none" sz="3600" dirty="0" err="1">
                <a:solidFill>
                  <a:srgbClr val="002060"/>
                </a:solidFill>
                <a:effectLst/>
                <a:latin typeface="Proba Pro Regular"/>
                <a:ea typeface="Times New Roman" panose="02020603050405020304" pitchFamily="18" charset="0"/>
                <a:cs typeface="Times New Roman" panose="02020603050405020304" pitchFamily="18" charset="0"/>
              </a:rPr>
              <a:t>якій</a:t>
            </a:r>
            <a:r>
              <a:rPr lang="x-none" sz="3600" dirty="0">
                <a:solidFill>
                  <a:srgbClr val="002060"/>
                </a:solidFill>
                <a:effectLst/>
                <a:latin typeface="Proba Pro Regular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3600" dirty="0" err="1">
                <a:solidFill>
                  <a:srgbClr val="002060"/>
                </a:solidFill>
                <a:effectLst/>
                <a:latin typeface="Proba Pro Regular"/>
                <a:ea typeface="Times New Roman" panose="02020603050405020304" pitchFamily="18" charset="0"/>
                <a:cs typeface="Times New Roman" panose="02020603050405020304" pitchFamily="18" charset="0"/>
              </a:rPr>
              <a:t>формі</a:t>
            </a:r>
            <a:r>
              <a:rPr lang="x-none" sz="3600" dirty="0">
                <a:solidFill>
                  <a:srgbClr val="002060"/>
                </a:solidFill>
                <a:effectLst/>
                <a:latin typeface="Proba Pro Regular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x-none" sz="3600" dirty="0" err="1">
                <a:solidFill>
                  <a:srgbClr val="002060"/>
                </a:solidFill>
                <a:effectLst/>
                <a:latin typeface="Proba Pro Regular"/>
                <a:ea typeface="Times New Roman" panose="02020603050405020304" pitchFamily="18" charset="0"/>
                <a:cs typeface="Times New Roman" panose="02020603050405020304" pitchFamily="18" charset="0"/>
              </a:rPr>
              <a:t>прохання</a:t>
            </a:r>
            <a:r>
              <a:rPr lang="x-none" sz="3600" dirty="0">
                <a:solidFill>
                  <a:srgbClr val="002060"/>
                </a:solidFill>
                <a:effectLst/>
                <a:latin typeface="Proba Pro Regular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x-none" sz="3600" dirty="0" err="1">
                <a:solidFill>
                  <a:srgbClr val="002060"/>
                </a:solidFill>
                <a:effectLst/>
                <a:latin typeface="Proba Pro Regular"/>
                <a:ea typeface="Times New Roman" panose="02020603050405020304" pitchFamily="18" charset="0"/>
                <a:cs typeface="Times New Roman" panose="02020603050405020304" pitchFamily="18" charset="0"/>
              </a:rPr>
              <a:t>умовляння</a:t>
            </a:r>
            <a:r>
              <a:rPr lang="x-none" sz="3600" dirty="0">
                <a:solidFill>
                  <a:srgbClr val="002060"/>
                </a:solidFill>
                <a:effectLst/>
                <a:latin typeface="Proba Pro Regular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x-none" sz="3600" dirty="0" err="1">
                <a:solidFill>
                  <a:srgbClr val="002060"/>
                </a:solidFill>
                <a:effectLst/>
                <a:latin typeface="Proba Pro Regular"/>
                <a:ea typeface="Times New Roman" panose="02020603050405020304" pitchFamily="18" charset="0"/>
                <a:cs typeface="Times New Roman" panose="02020603050405020304" pitchFamily="18" charset="0"/>
              </a:rPr>
              <a:t>вказівка</a:t>
            </a:r>
            <a:r>
              <a:rPr lang="x-none" sz="3600" dirty="0">
                <a:solidFill>
                  <a:srgbClr val="002060"/>
                </a:solidFill>
                <a:effectLst/>
                <a:latin typeface="Proba Pro Regular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x-none" sz="3600" dirty="0" err="1">
                <a:solidFill>
                  <a:srgbClr val="002060"/>
                </a:solidFill>
                <a:effectLst/>
                <a:latin typeface="Proba Pro Regular"/>
                <a:ea typeface="Times New Roman" panose="02020603050405020304" pitchFamily="18" charset="0"/>
                <a:cs typeface="Times New Roman" panose="02020603050405020304" pitchFamily="18" charset="0"/>
              </a:rPr>
              <a:t>погроза</a:t>
            </a:r>
            <a:r>
              <a:rPr lang="x-none" sz="3600" dirty="0">
                <a:solidFill>
                  <a:srgbClr val="002060"/>
                </a:solidFill>
                <a:effectLst/>
                <a:latin typeface="Proba Pro Regular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x-none" sz="3600" dirty="0" err="1">
                <a:solidFill>
                  <a:srgbClr val="002060"/>
                </a:solidFill>
                <a:effectLst/>
                <a:latin typeface="Proba Pro Regular"/>
                <a:ea typeface="Times New Roman" panose="02020603050405020304" pitchFamily="18" charset="0"/>
                <a:cs typeface="Times New Roman" panose="02020603050405020304" pitchFamily="18" charset="0"/>
              </a:rPr>
              <a:t>примушування</a:t>
            </a:r>
            <a:r>
              <a:rPr lang="x-none" sz="3600" dirty="0">
                <a:solidFill>
                  <a:srgbClr val="002060"/>
                </a:solidFill>
                <a:effectLst/>
                <a:latin typeface="Proba Pro Regular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3600" dirty="0" err="1">
                <a:solidFill>
                  <a:srgbClr val="002060"/>
                </a:solidFill>
                <a:effectLst/>
                <a:latin typeface="Proba Pro Regular"/>
                <a:ea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x-none" sz="3600" dirty="0">
                <a:solidFill>
                  <a:srgbClr val="002060"/>
                </a:solidFill>
                <a:effectLst/>
                <a:latin typeface="Proba Pro Regular"/>
                <a:ea typeface="Times New Roman" panose="02020603050405020304" pitchFamily="18" charset="0"/>
                <a:cs typeface="Times New Roman" panose="02020603050405020304" pitchFamily="18" charset="0"/>
              </a:rPr>
              <a:t>) на </a:t>
            </a:r>
            <a:r>
              <a:rPr lang="x-none" sz="3600" dirty="0" err="1">
                <a:solidFill>
                  <a:srgbClr val="002060"/>
                </a:solidFill>
                <a:effectLst/>
                <a:latin typeface="Proba Pro Regular"/>
                <a:ea typeface="Times New Roman" panose="02020603050405020304" pitchFamily="18" charset="0"/>
                <a:cs typeface="Times New Roman" panose="02020603050405020304" pitchFamily="18" charset="0"/>
              </a:rPr>
              <a:t>педагогічного</a:t>
            </a:r>
            <a:r>
              <a:rPr lang="x-none" sz="3600" dirty="0">
                <a:solidFill>
                  <a:srgbClr val="002060"/>
                </a:solidFill>
                <a:effectLst/>
                <a:latin typeface="Proba Pro Regular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3600" dirty="0" err="1">
                <a:solidFill>
                  <a:srgbClr val="002060"/>
                </a:solidFill>
                <a:effectLst/>
                <a:latin typeface="Proba Pro Regular"/>
                <a:ea typeface="Times New Roman" panose="02020603050405020304" pitchFamily="18" charset="0"/>
                <a:cs typeface="Times New Roman" panose="02020603050405020304" pitchFamily="18" charset="0"/>
              </a:rPr>
              <a:t>працівника</a:t>
            </a:r>
            <a:r>
              <a:rPr lang="x-none" sz="3600" dirty="0">
                <a:solidFill>
                  <a:srgbClr val="002060"/>
                </a:solidFill>
                <a:effectLst/>
                <a:latin typeface="Proba Pro Regular"/>
                <a:ea typeface="Times New Roman" panose="02020603050405020304" pitchFamily="18" charset="0"/>
                <a:cs typeface="Times New Roman" panose="02020603050405020304" pitchFamily="18" charset="0"/>
              </a:rPr>
              <a:t> з метою </a:t>
            </a:r>
            <a:r>
              <a:rPr lang="x-none" sz="3600" dirty="0" err="1">
                <a:solidFill>
                  <a:srgbClr val="002060"/>
                </a:solidFill>
                <a:effectLst/>
                <a:latin typeface="Proba Pro Regular"/>
                <a:ea typeface="Times New Roman" panose="02020603050405020304" pitchFamily="18" charset="0"/>
                <a:cs typeface="Times New Roman" panose="02020603050405020304" pitchFamily="18" charset="0"/>
              </a:rPr>
              <a:t>здійснення</a:t>
            </a:r>
            <a:r>
              <a:rPr lang="x-none" sz="3600" dirty="0">
                <a:solidFill>
                  <a:srgbClr val="002060"/>
                </a:solidFill>
                <a:effectLst/>
                <a:latin typeface="Proba Pro Regular"/>
                <a:ea typeface="Times New Roman" panose="02020603050405020304" pitchFamily="18" charset="0"/>
                <a:cs typeface="Times New Roman" panose="02020603050405020304" pitchFamily="18" charset="0"/>
              </a:rPr>
              <a:t> ним </a:t>
            </a:r>
            <a:r>
              <a:rPr lang="x-none" sz="3600" dirty="0" err="1">
                <a:solidFill>
                  <a:srgbClr val="002060"/>
                </a:solidFill>
                <a:effectLst/>
                <a:latin typeface="Proba Pro Regular"/>
                <a:ea typeface="Times New Roman" panose="02020603050405020304" pitchFamily="18" charset="0"/>
                <a:cs typeface="Times New Roman" panose="02020603050405020304" pitchFamily="18" charset="0"/>
              </a:rPr>
              <a:t>необ'єктивного</a:t>
            </a:r>
            <a:r>
              <a:rPr lang="x-none" sz="3600" dirty="0">
                <a:solidFill>
                  <a:srgbClr val="002060"/>
                </a:solidFill>
                <a:effectLst/>
                <a:latin typeface="Proba Pro Regular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3600" dirty="0" err="1">
                <a:solidFill>
                  <a:srgbClr val="002060"/>
                </a:solidFill>
                <a:effectLst/>
                <a:latin typeface="Proba Pro Regular"/>
                <a:ea typeface="Times New Roman" panose="02020603050405020304" pitchFamily="18" charset="0"/>
                <a:cs typeface="Times New Roman" panose="02020603050405020304" pitchFamily="18" charset="0"/>
              </a:rPr>
              <a:t>оцінювання</a:t>
            </a:r>
            <a:r>
              <a:rPr lang="x-none" sz="3600" dirty="0">
                <a:solidFill>
                  <a:srgbClr val="002060"/>
                </a:solidFill>
                <a:effectLst/>
                <a:latin typeface="Proba Pro Regular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3600" err="1">
                <a:solidFill>
                  <a:srgbClr val="002060"/>
                </a:solidFill>
                <a:effectLst/>
                <a:latin typeface="Proba Pro Regular"/>
                <a:ea typeface="Times New Roman" panose="02020603050405020304" pitchFamily="18" charset="0"/>
                <a:cs typeface="Times New Roman" panose="02020603050405020304" pitchFamily="18" charset="0"/>
              </a:rPr>
              <a:t>результатів</a:t>
            </a:r>
            <a:r>
              <a:rPr lang="x-none" sz="3600">
                <a:solidFill>
                  <a:srgbClr val="002060"/>
                </a:solidFill>
                <a:effectLst/>
                <a:latin typeface="Proba Pro Regular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3600" smtClean="0">
                <a:solidFill>
                  <a:srgbClr val="002060"/>
                </a:solidFill>
                <a:effectLst/>
                <a:latin typeface="Proba Pro Regular"/>
                <a:ea typeface="Times New Roman" panose="02020603050405020304" pitchFamily="18" charset="0"/>
                <a:cs typeface="Times New Roman" panose="02020603050405020304" pitchFamily="18" charset="0"/>
              </a:rPr>
              <a:t>навчанн</a:t>
            </a:r>
            <a:r>
              <a:rPr lang="uk-UA" sz="3600" dirty="0" smtClean="0">
                <a:solidFill>
                  <a:srgbClr val="002060"/>
                </a:solidFill>
                <a:effectLst/>
                <a:latin typeface="Proba Pro Regular"/>
                <a:ea typeface="Times New Roman" panose="02020603050405020304" pitchFamily="18" charset="0"/>
                <a:cs typeface="Times New Roman" panose="02020603050405020304" pitchFamily="18" charset="0"/>
              </a:rPr>
              <a:t>я</a:t>
            </a:r>
            <a:endParaRPr lang="x-none" sz="3600" dirty="0">
              <a:solidFill>
                <a:srgbClr val="002060"/>
              </a:solidFill>
              <a:effectLst/>
              <a:latin typeface="Proba Pro Regular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50000"/>
              </a:lnSpc>
              <a:spcBef>
                <a:spcPts val="150"/>
              </a:spcBef>
              <a:spcAft>
                <a:spcPts val="750"/>
              </a:spcAft>
              <a:buSzPts val="1000"/>
              <a:tabLst>
                <a:tab pos="457200" algn="l"/>
              </a:tabLst>
            </a:pPr>
            <a:endParaRPr lang="ru-RU" sz="3600" b="0" dirty="0">
              <a:solidFill>
                <a:srgbClr val="000000"/>
              </a:solidFill>
              <a:effectLst/>
              <a:latin typeface="Proba Pro Regular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endParaRPr kumimoji="0" lang="x-none" sz="30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8176" b="6098"/>
          <a:stretch/>
        </p:blipFill>
        <p:spPr>
          <a:xfrm>
            <a:off x="167403" y="214917"/>
            <a:ext cx="8033339" cy="18288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69C99A5C-37FD-4E8D-ACD4-EC0C9E5B471E}"/>
              </a:ext>
            </a:extLst>
          </p:cNvPr>
          <p:cNvSpPr txBox="1"/>
          <p:nvPr/>
        </p:nvSpPr>
        <p:spPr>
          <a:xfrm>
            <a:off x="2369976" y="10368261"/>
            <a:ext cx="19743575" cy="65659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algn="just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uk-UA" altLang="ru-RU" sz="3600" b="1" i="1" dirty="0">
                <a:solidFill>
                  <a:srgbClr val="002060"/>
                </a:solidFill>
              </a:rPr>
              <a:t>	</a:t>
            </a:r>
            <a:endParaRPr lang="uk-UA" altLang="ru-RU" sz="4000" dirty="0">
              <a:latin typeface="Proba Pro Regular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B76262F3-9873-4E58-B7F6-D25DEDD8200F}"/>
              </a:ext>
            </a:extLst>
          </p:cNvPr>
          <p:cNvSpPr txBox="1"/>
          <p:nvPr/>
        </p:nvSpPr>
        <p:spPr>
          <a:xfrm>
            <a:off x="9162661" y="1313080"/>
            <a:ext cx="14574417" cy="8412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>
            <a:solidFill>
              <a:schemeClr val="accent1">
                <a:lumMod val="75000"/>
              </a:schemeClr>
            </a:solidFill>
            <a:miter lim="400000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uk-UA" sz="4800" b="1" i="0" u="none" strike="noStrike" cap="none" spc="0" normalizeH="0" baseline="0" dirty="0">
                <a:ln>
                  <a:noFill/>
                </a:ln>
                <a:solidFill>
                  <a:srgbClr val="002060"/>
                </a:solidFill>
                <a:effectLst/>
                <a:uFillTx/>
                <a:latin typeface="e-Ukraine Bold"/>
                <a:sym typeface="Helvetica Neue"/>
              </a:rPr>
              <a:t>Академічна доброчесність</a:t>
            </a:r>
            <a:endParaRPr kumimoji="0" lang="x-none" sz="4800" b="1" i="0" u="none" strike="noStrike" cap="none" spc="0" normalizeH="0" baseline="0" dirty="0">
              <a:ln>
                <a:noFill/>
              </a:ln>
              <a:solidFill>
                <a:srgbClr val="002060"/>
              </a:solidFill>
              <a:effectLst/>
              <a:uFillTx/>
              <a:latin typeface="e-Ukraine Bold"/>
              <a:sym typeface="Helvetica Neue"/>
            </a:endParaRPr>
          </a:p>
        </p:txBody>
      </p:sp>
      <p:pic>
        <p:nvPicPr>
          <p:cNvPr id="11" name="Picture 2" descr="ᐈ Человечек с фотографии, картинки человечек с галочкой | скачать на  Depositphotos®">
            <a:extLst>
              <a:ext uri="{FF2B5EF4-FFF2-40B4-BE49-F238E27FC236}">
                <a16:creationId xmlns:a16="http://schemas.microsoft.com/office/drawing/2014/main" xmlns="" id="{AD46346F-9928-45CE-941A-CE571AA1C8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9034" y="2754456"/>
            <a:ext cx="5715000" cy="4743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C28AD797-E1C9-43E2-881A-7667445C33CD}"/>
              </a:ext>
            </a:extLst>
          </p:cNvPr>
          <p:cNvSpPr txBox="1"/>
          <p:nvPr/>
        </p:nvSpPr>
        <p:spPr>
          <a:xfrm>
            <a:off x="9162660" y="2754456"/>
            <a:ext cx="13977257" cy="194925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uk-UA" sz="4000" b="1" i="0" u="none" strike="noStrike" cap="none" spc="0" normalizeH="0" baseline="0" dirty="0">
                <a:ln>
                  <a:noFill/>
                </a:ln>
                <a:solidFill>
                  <a:srgbClr val="002060"/>
                </a:solidFill>
                <a:effectLst/>
                <a:uFillTx/>
                <a:latin typeface="Proba Pro Regular"/>
                <a:sym typeface="Helvetica Neue"/>
              </a:rPr>
              <a:t>Стаття 42 Закону України «Про освіту» </a:t>
            </a:r>
          </a:p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uk-UA" sz="4000" b="1" i="0" u="none" strike="noStrike" cap="none" spc="0" normalizeH="0" baseline="0" dirty="0">
                <a:ln>
                  <a:noFill/>
                </a:ln>
                <a:solidFill>
                  <a:srgbClr val="002060"/>
                </a:solidFill>
                <a:effectLst/>
                <a:uFillTx/>
                <a:latin typeface="Proba Pro Regular"/>
                <a:sym typeface="Helvetica Neue"/>
              </a:rPr>
              <a:t>Стаття 43 Закону  України «Про повну загальну середню освіту»</a:t>
            </a:r>
            <a:endParaRPr kumimoji="0" lang="x-none" sz="4000" b="1" i="0" u="none" strike="noStrike" cap="none" spc="0" normalizeH="0" baseline="0" dirty="0">
              <a:ln>
                <a:noFill/>
              </a:ln>
              <a:solidFill>
                <a:srgbClr val="002060"/>
              </a:solidFill>
              <a:effectLst/>
              <a:uFillTx/>
              <a:latin typeface="Proba Pro Regular"/>
              <a:sym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9124103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0" name="Image" descr="Imag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0973317"/>
            <a:ext cx="24384000" cy="2742165"/>
          </a:xfrm>
          <a:prstGeom prst="rect">
            <a:avLst/>
          </a:prstGeom>
          <a:ln w="12700">
            <a:miter lim="400000"/>
          </a:ln>
        </p:spPr>
      </p:pic>
      <p:sp>
        <p:nvSpPr>
          <p:cNvPr id="6" name="Самооцінювання освітніх  і управлінських процесів  закладу загальної середньої освіти"/>
          <p:cNvSpPr txBox="1"/>
          <p:nvPr/>
        </p:nvSpPr>
        <p:spPr>
          <a:xfrm>
            <a:off x="2112580" y="6956167"/>
            <a:ext cx="21113182" cy="7181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algn="just"/>
            <a:endParaRPr lang="ru-RU" sz="4000" i="1" dirty="0">
              <a:solidFill>
                <a:schemeClr val="tx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C2EA093B-457C-4B6B-B237-DAEA469D14A7}"/>
              </a:ext>
            </a:extLst>
          </p:cNvPr>
          <p:cNvSpPr txBox="1"/>
          <p:nvPr/>
        </p:nvSpPr>
        <p:spPr>
          <a:xfrm>
            <a:off x="1490068" y="3743034"/>
            <a:ext cx="7983527" cy="77970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>
            <a:solidFill>
              <a:schemeClr val="accent1">
                <a:lumMod val="75000"/>
              </a:schemeClr>
            </a:solidFill>
            <a:miter lim="400000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uk-UA" sz="4400" b="1" i="0" u="none" strike="noStrike" cap="none" spc="0" normalizeH="0" baseline="0" dirty="0">
                <a:ln>
                  <a:noFill/>
                </a:ln>
                <a:solidFill>
                  <a:srgbClr val="002060"/>
                </a:solidFill>
                <a:effectLst/>
                <a:uFillTx/>
                <a:latin typeface="e-Ukraine Bold"/>
                <a:sym typeface="Helvetica Neue"/>
              </a:rPr>
              <a:t>Педагогічних працівників</a:t>
            </a:r>
            <a:endParaRPr kumimoji="0" lang="x-none" sz="4400" b="1" i="0" u="none" strike="noStrike" cap="none" spc="0" normalizeH="0" baseline="0" dirty="0">
              <a:ln>
                <a:noFill/>
              </a:ln>
              <a:solidFill>
                <a:srgbClr val="002060"/>
              </a:solidFill>
              <a:effectLst/>
              <a:uFillTx/>
              <a:latin typeface="e-Ukraine Bold"/>
              <a:sym typeface="Helvetica Neue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6260492B-4095-41B9-A3D8-ABB3389BABAE}"/>
              </a:ext>
            </a:extLst>
          </p:cNvPr>
          <p:cNvSpPr txBox="1"/>
          <p:nvPr/>
        </p:nvSpPr>
        <p:spPr>
          <a:xfrm>
            <a:off x="1362269" y="6512767"/>
            <a:ext cx="11252718" cy="419276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x-none" sz="30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pic>
        <p:nvPicPr>
          <p:cNvPr id="2052" name="Picture 4" descr="Стрелки на прозрачном фоне 7">
            <a:extLst>
              <a:ext uri="{FF2B5EF4-FFF2-40B4-BE49-F238E27FC236}">
                <a16:creationId xmlns:a16="http://schemas.microsoft.com/office/drawing/2014/main" xmlns="" id="{E6E18643-50A2-4338-A3DA-0E8AA8A94A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176856">
            <a:off x="4868378" y="4942112"/>
            <a:ext cx="1808146" cy="1972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Рисунок 1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8176" b="6098"/>
          <a:stretch/>
        </p:blipFill>
        <p:spPr>
          <a:xfrm>
            <a:off x="167403" y="214917"/>
            <a:ext cx="8033339" cy="182880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BD656D02-FE9D-4BC5-BEEB-1E81582F13FD}"/>
              </a:ext>
            </a:extLst>
          </p:cNvPr>
          <p:cNvSpPr txBox="1"/>
          <p:nvPr/>
        </p:nvSpPr>
        <p:spPr>
          <a:xfrm>
            <a:off x="11751906" y="952803"/>
            <a:ext cx="12195110" cy="923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uk-UA" sz="5400" b="1" i="0" u="none" strike="noStrike" cap="none" spc="0" normalizeH="0" baseline="0" dirty="0">
                <a:ln>
                  <a:noFill/>
                </a:ln>
                <a:solidFill>
                  <a:srgbClr val="002060"/>
                </a:solidFill>
                <a:effectLst/>
                <a:uFillTx/>
                <a:latin typeface="e-Ukraine Bold"/>
                <a:sym typeface="Helvetica Neue"/>
              </a:rPr>
              <a:t>Академічна </a:t>
            </a:r>
            <a:r>
              <a:rPr kumimoji="0" lang="uk-UA" sz="5400" b="1" i="0" u="none" strike="noStrike" cap="none" spc="0" normalizeH="0" baseline="0" dirty="0">
                <a:ln>
                  <a:noFill/>
                </a:ln>
                <a:solidFill>
                  <a:srgbClr val="000066"/>
                </a:solidFill>
                <a:effectLst/>
                <a:uFillTx/>
                <a:latin typeface="e-Ukraine Bold"/>
                <a:sym typeface="Helvetica Neue"/>
              </a:rPr>
              <a:t>відповідальність</a:t>
            </a:r>
            <a:r>
              <a:rPr kumimoji="0" lang="uk-UA" sz="5400" b="1" i="0" u="none" strike="noStrike" cap="none" spc="0" normalizeH="0" baseline="0" dirty="0">
                <a:ln>
                  <a:noFill/>
                </a:ln>
                <a:solidFill>
                  <a:srgbClr val="002060"/>
                </a:solidFill>
                <a:effectLst/>
                <a:uFillTx/>
                <a:latin typeface="e-Ukraine Bold"/>
                <a:sym typeface="Helvetica Neue"/>
              </a:rPr>
              <a:t> </a:t>
            </a:r>
            <a:endParaRPr kumimoji="0" lang="x-none" sz="5400" b="1" i="0" u="none" strike="noStrike" cap="none" spc="0" normalizeH="0" baseline="0" dirty="0">
              <a:ln>
                <a:noFill/>
              </a:ln>
              <a:solidFill>
                <a:srgbClr val="002060"/>
              </a:solidFill>
              <a:effectLst/>
              <a:uFillTx/>
              <a:latin typeface="e-Ukraine Bold"/>
              <a:sym typeface="Helvetica Neue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80E4E513-1AA8-4412-B1E4-C5DC6248EA1C}"/>
              </a:ext>
            </a:extLst>
          </p:cNvPr>
          <p:cNvSpPr txBox="1"/>
          <p:nvPr/>
        </p:nvSpPr>
        <p:spPr>
          <a:xfrm flipH="1">
            <a:off x="14181804" y="3845169"/>
            <a:ext cx="8712128" cy="77970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>
            <a:solidFill>
              <a:schemeClr val="accent1">
                <a:lumMod val="75000"/>
              </a:schemeClr>
            </a:solidFill>
            <a:miter lim="400000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uk-UA" sz="4400" b="1" i="0" u="none" strike="noStrike" cap="none" spc="0" normalizeH="0" baseline="0" dirty="0">
                <a:ln>
                  <a:noFill/>
                </a:ln>
                <a:solidFill>
                  <a:srgbClr val="002060"/>
                </a:solidFill>
                <a:effectLst/>
                <a:uFillTx/>
                <a:latin typeface="e-Ukraine Bold"/>
                <a:sym typeface="Helvetica Neue"/>
              </a:rPr>
              <a:t>Здобувачів освіти</a:t>
            </a:r>
            <a:endParaRPr kumimoji="0" lang="x-none" sz="4400" b="1" i="0" u="none" strike="noStrike" cap="none" spc="0" normalizeH="0" baseline="0" dirty="0">
              <a:ln>
                <a:noFill/>
              </a:ln>
              <a:solidFill>
                <a:srgbClr val="002060"/>
              </a:solidFill>
              <a:effectLst/>
              <a:uFillTx/>
              <a:latin typeface="e-Ukraine Bold"/>
              <a:sym typeface="Helvetica Neue"/>
            </a:endParaRPr>
          </a:p>
        </p:txBody>
      </p:sp>
      <p:pic>
        <p:nvPicPr>
          <p:cNvPr id="16" name="Picture 4" descr="Стрелки на прозрачном фоне 7">
            <a:extLst>
              <a:ext uri="{FF2B5EF4-FFF2-40B4-BE49-F238E27FC236}">
                <a16:creationId xmlns:a16="http://schemas.microsoft.com/office/drawing/2014/main" xmlns="" id="{57A3C712-8A34-4DEB-A1FF-5F5332EA05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800521">
            <a:off x="17743748" y="4954322"/>
            <a:ext cx="1808146" cy="1972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9F728E16-F9CD-443C-851C-EF928F36E5E3}"/>
              </a:ext>
            </a:extLst>
          </p:cNvPr>
          <p:cNvSpPr txBox="1"/>
          <p:nvPr/>
        </p:nvSpPr>
        <p:spPr>
          <a:xfrm>
            <a:off x="2747643" y="7665225"/>
            <a:ext cx="6124438" cy="201589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x-none" sz="30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24BFCC47-41C5-4BC1-B511-FF8F092C6A4F}"/>
              </a:ext>
            </a:extLst>
          </p:cNvPr>
          <p:cNvSpPr txBox="1"/>
          <p:nvPr/>
        </p:nvSpPr>
        <p:spPr>
          <a:xfrm>
            <a:off x="1490068" y="7652320"/>
            <a:ext cx="8978879" cy="231858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3600" dirty="0">
                <a:solidFill>
                  <a:srgbClr val="000066"/>
                </a:solidFill>
                <a:latin typeface="Proba Pro Regular"/>
                <a:ea typeface="Times New Roman" panose="02020603050405020304" pitchFamily="18" charset="0"/>
              </a:rPr>
              <a:t>ч</a:t>
            </a:r>
            <a:r>
              <a:rPr lang="x-none" sz="3600" smtClean="0">
                <a:solidFill>
                  <a:srgbClr val="000066"/>
                </a:solidFill>
                <a:effectLst/>
                <a:latin typeface="Proba Pro Regular"/>
                <a:ea typeface="Times New Roman" panose="02020603050405020304" pitchFamily="18" charset="0"/>
              </a:rPr>
              <a:t>астин</a:t>
            </a:r>
            <a:r>
              <a:rPr lang="uk-UA" sz="3600" dirty="0">
                <a:solidFill>
                  <a:srgbClr val="000066"/>
                </a:solidFill>
                <a:effectLst/>
                <a:latin typeface="Proba Pro Regular"/>
                <a:ea typeface="Times New Roman" panose="02020603050405020304" pitchFamily="18" charset="0"/>
              </a:rPr>
              <a:t>а </a:t>
            </a:r>
            <a:r>
              <a:rPr lang="x-none" sz="3600" dirty="0" err="1">
                <a:solidFill>
                  <a:srgbClr val="000066"/>
                </a:solidFill>
                <a:effectLst/>
                <a:latin typeface="Proba Pro Regular"/>
                <a:ea typeface="Times New Roman" panose="02020603050405020304" pitchFamily="18" charset="0"/>
              </a:rPr>
              <a:t>п’ят</a:t>
            </a:r>
            <a:r>
              <a:rPr lang="uk-UA" sz="3600" dirty="0">
                <a:solidFill>
                  <a:srgbClr val="000066"/>
                </a:solidFill>
                <a:effectLst/>
                <a:latin typeface="Proba Pro Regular"/>
                <a:ea typeface="Times New Roman" panose="02020603050405020304" pitchFamily="18" charset="0"/>
              </a:rPr>
              <a:t>а</a:t>
            </a:r>
            <a:r>
              <a:rPr lang="x-none" sz="3600" dirty="0">
                <a:solidFill>
                  <a:srgbClr val="000066"/>
                </a:solidFill>
                <a:effectLst/>
                <a:latin typeface="Proba Pro Regular"/>
                <a:ea typeface="Times New Roman" panose="02020603050405020304" pitchFamily="18" charset="0"/>
              </a:rPr>
              <a:t> </a:t>
            </a:r>
            <a:r>
              <a:rPr lang="x-none" sz="3600" dirty="0" err="1">
                <a:solidFill>
                  <a:srgbClr val="000066"/>
                </a:solidFill>
                <a:effectLst/>
                <a:latin typeface="Proba Pro Regular"/>
                <a:ea typeface="Times New Roman" panose="02020603050405020304" pitchFamily="18" charset="0"/>
              </a:rPr>
              <a:t>статті</a:t>
            </a:r>
            <a:r>
              <a:rPr lang="x-none" sz="3600" dirty="0">
                <a:solidFill>
                  <a:srgbClr val="000066"/>
                </a:solidFill>
                <a:effectLst/>
                <a:latin typeface="Proba Pro Regular"/>
                <a:ea typeface="Times New Roman" panose="02020603050405020304" pitchFamily="18" charset="0"/>
              </a:rPr>
              <a:t> 42 Закону </a:t>
            </a:r>
            <a:r>
              <a:rPr lang="x-none" sz="3600" dirty="0" err="1">
                <a:solidFill>
                  <a:srgbClr val="000066"/>
                </a:solidFill>
                <a:effectLst/>
                <a:latin typeface="Proba Pro Regular"/>
                <a:ea typeface="Times New Roman" panose="02020603050405020304" pitchFamily="18" charset="0"/>
              </a:rPr>
              <a:t>України</a:t>
            </a:r>
            <a:r>
              <a:rPr lang="x-none" sz="3600" dirty="0">
                <a:solidFill>
                  <a:srgbClr val="000066"/>
                </a:solidFill>
                <a:effectLst/>
                <a:latin typeface="Proba Pro Regular"/>
                <a:ea typeface="Times New Roman" panose="02020603050405020304" pitchFamily="18" charset="0"/>
              </a:rPr>
              <a:t> «Про </a:t>
            </a:r>
            <a:r>
              <a:rPr lang="x-none" sz="3600" dirty="0" err="1">
                <a:solidFill>
                  <a:srgbClr val="000066"/>
                </a:solidFill>
                <a:effectLst/>
                <a:latin typeface="Proba Pro Regular"/>
                <a:ea typeface="Times New Roman" panose="02020603050405020304" pitchFamily="18" charset="0"/>
              </a:rPr>
              <a:t>освіту</a:t>
            </a:r>
            <a:r>
              <a:rPr lang="x-none" sz="3600" dirty="0">
                <a:solidFill>
                  <a:srgbClr val="000066"/>
                </a:solidFill>
                <a:effectLst/>
                <a:latin typeface="Proba Pro Regular"/>
                <a:ea typeface="Times New Roman" panose="02020603050405020304" pitchFamily="18" charset="0"/>
              </a:rPr>
              <a:t>» та </a:t>
            </a:r>
            <a:r>
              <a:rPr lang="x-none" sz="3600" dirty="0" err="1">
                <a:solidFill>
                  <a:srgbClr val="000066"/>
                </a:solidFill>
                <a:effectLst/>
                <a:latin typeface="Proba Pro Regular"/>
                <a:ea typeface="Times New Roman" panose="02020603050405020304" pitchFamily="18" charset="0"/>
              </a:rPr>
              <a:t>частин</a:t>
            </a:r>
            <a:r>
              <a:rPr lang="uk-UA" sz="3600" dirty="0">
                <a:solidFill>
                  <a:srgbClr val="000066"/>
                </a:solidFill>
                <a:effectLst/>
                <a:latin typeface="Proba Pro Regular"/>
                <a:ea typeface="Times New Roman" panose="02020603050405020304" pitchFamily="18" charset="0"/>
              </a:rPr>
              <a:t>а</a:t>
            </a:r>
            <a:r>
              <a:rPr lang="x-none" sz="3600" dirty="0">
                <a:solidFill>
                  <a:srgbClr val="000066"/>
                </a:solidFill>
                <a:effectLst/>
                <a:latin typeface="Proba Pro Regular"/>
                <a:ea typeface="Times New Roman" panose="02020603050405020304" pitchFamily="18" charset="0"/>
              </a:rPr>
              <a:t> </a:t>
            </a:r>
            <a:r>
              <a:rPr lang="x-none" sz="3600" dirty="0" err="1">
                <a:solidFill>
                  <a:srgbClr val="000066"/>
                </a:solidFill>
                <a:effectLst/>
                <a:latin typeface="Proba Pro Regular"/>
                <a:ea typeface="Times New Roman" panose="02020603050405020304" pitchFamily="18" charset="0"/>
              </a:rPr>
              <a:t>п’ят</a:t>
            </a:r>
            <a:r>
              <a:rPr lang="uk-UA" sz="3600" dirty="0">
                <a:solidFill>
                  <a:srgbClr val="000066"/>
                </a:solidFill>
                <a:effectLst/>
                <a:latin typeface="Proba Pro Regular"/>
                <a:ea typeface="Times New Roman" panose="02020603050405020304" pitchFamily="18" charset="0"/>
              </a:rPr>
              <a:t>а</a:t>
            </a:r>
            <a:r>
              <a:rPr lang="x-none" sz="3600" dirty="0">
                <a:solidFill>
                  <a:srgbClr val="000066"/>
                </a:solidFill>
                <a:effectLst/>
                <a:latin typeface="Proba Pro Regular"/>
                <a:ea typeface="Times New Roman" panose="02020603050405020304" pitchFamily="18" charset="0"/>
              </a:rPr>
              <a:t> </a:t>
            </a:r>
            <a:r>
              <a:rPr lang="x-none" sz="3600" dirty="0" err="1">
                <a:solidFill>
                  <a:srgbClr val="000066"/>
                </a:solidFill>
                <a:effectLst/>
                <a:latin typeface="Proba Pro Regular"/>
                <a:ea typeface="Times New Roman" panose="02020603050405020304" pitchFamily="18" charset="0"/>
              </a:rPr>
              <a:t>статті</a:t>
            </a:r>
            <a:r>
              <a:rPr lang="x-none" sz="3600" dirty="0">
                <a:solidFill>
                  <a:srgbClr val="000066"/>
                </a:solidFill>
                <a:effectLst/>
                <a:latin typeface="Proba Pro Regular"/>
                <a:ea typeface="Times New Roman" panose="02020603050405020304" pitchFamily="18" charset="0"/>
              </a:rPr>
              <a:t> 43 Закону </a:t>
            </a:r>
            <a:r>
              <a:rPr lang="x-none" sz="3600" dirty="0" err="1">
                <a:solidFill>
                  <a:srgbClr val="000066"/>
                </a:solidFill>
                <a:effectLst/>
                <a:latin typeface="Proba Pro Regular"/>
                <a:ea typeface="Times New Roman" panose="02020603050405020304" pitchFamily="18" charset="0"/>
              </a:rPr>
              <a:t>України</a:t>
            </a:r>
            <a:r>
              <a:rPr lang="x-none" sz="3600" dirty="0">
                <a:solidFill>
                  <a:srgbClr val="000066"/>
                </a:solidFill>
                <a:effectLst/>
                <a:latin typeface="Proba Pro Regular"/>
                <a:ea typeface="Times New Roman" panose="02020603050405020304" pitchFamily="18" charset="0"/>
              </a:rPr>
              <a:t> «Про </a:t>
            </a:r>
            <a:r>
              <a:rPr lang="x-none" sz="3600" dirty="0" err="1">
                <a:solidFill>
                  <a:srgbClr val="000066"/>
                </a:solidFill>
                <a:effectLst/>
                <a:latin typeface="Proba Pro Regular"/>
                <a:ea typeface="Times New Roman" panose="02020603050405020304" pitchFamily="18" charset="0"/>
              </a:rPr>
              <a:t>повну</a:t>
            </a:r>
            <a:r>
              <a:rPr lang="x-none" sz="3600" dirty="0">
                <a:solidFill>
                  <a:srgbClr val="000066"/>
                </a:solidFill>
                <a:effectLst/>
                <a:latin typeface="Proba Pro Regular"/>
                <a:ea typeface="Times New Roman" panose="02020603050405020304" pitchFamily="18" charset="0"/>
              </a:rPr>
              <a:t> </a:t>
            </a:r>
            <a:r>
              <a:rPr lang="x-none" sz="3600" dirty="0" err="1">
                <a:solidFill>
                  <a:srgbClr val="000066"/>
                </a:solidFill>
                <a:effectLst/>
                <a:latin typeface="Proba Pro Regular"/>
                <a:ea typeface="Times New Roman" panose="02020603050405020304" pitchFamily="18" charset="0"/>
              </a:rPr>
              <a:t>загальну</a:t>
            </a:r>
            <a:r>
              <a:rPr lang="x-none" sz="3600" dirty="0">
                <a:solidFill>
                  <a:srgbClr val="000066"/>
                </a:solidFill>
                <a:effectLst/>
                <a:latin typeface="Proba Pro Regular"/>
                <a:ea typeface="Times New Roman" panose="02020603050405020304" pitchFamily="18" charset="0"/>
              </a:rPr>
              <a:t> </a:t>
            </a:r>
            <a:r>
              <a:rPr lang="x-none" sz="3600" dirty="0" err="1">
                <a:solidFill>
                  <a:srgbClr val="000066"/>
                </a:solidFill>
                <a:effectLst/>
                <a:latin typeface="Proba Pro Regular"/>
                <a:ea typeface="Times New Roman" panose="02020603050405020304" pitchFamily="18" charset="0"/>
              </a:rPr>
              <a:t>середню</a:t>
            </a:r>
            <a:r>
              <a:rPr lang="x-none" sz="3600" dirty="0">
                <a:solidFill>
                  <a:srgbClr val="000066"/>
                </a:solidFill>
                <a:effectLst/>
                <a:latin typeface="Proba Pro Regular"/>
                <a:ea typeface="Times New Roman" panose="02020603050405020304" pitchFamily="18" charset="0"/>
              </a:rPr>
              <a:t> </a:t>
            </a:r>
            <a:r>
              <a:rPr lang="x-none" sz="3600" dirty="0" err="1">
                <a:solidFill>
                  <a:srgbClr val="000066"/>
                </a:solidFill>
                <a:effectLst/>
                <a:latin typeface="Proba Pro Regular"/>
                <a:ea typeface="Times New Roman" panose="02020603050405020304" pitchFamily="18" charset="0"/>
              </a:rPr>
              <a:t>освіту</a:t>
            </a:r>
            <a:r>
              <a:rPr lang="x-none" sz="3600" dirty="0">
                <a:solidFill>
                  <a:srgbClr val="000066"/>
                </a:solidFill>
                <a:effectLst/>
                <a:latin typeface="Proba Pro Regular"/>
                <a:ea typeface="Times New Roman" panose="02020603050405020304" pitchFamily="18" charset="0"/>
              </a:rPr>
              <a:t>»</a:t>
            </a:r>
            <a:endParaRPr kumimoji="0" lang="x-none" sz="3600" i="0" u="none" strike="noStrike" cap="none" spc="0" normalizeH="0" baseline="0" dirty="0">
              <a:ln>
                <a:noFill/>
              </a:ln>
              <a:solidFill>
                <a:srgbClr val="000066"/>
              </a:solidFill>
              <a:effectLst/>
              <a:uFillTx/>
              <a:latin typeface="Proba Pro Regular"/>
              <a:sym typeface="Helvetica Neue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8F9039D6-7EE7-4D16-826B-EB156FB3B913}"/>
              </a:ext>
            </a:extLst>
          </p:cNvPr>
          <p:cNvSpPr txBox="1"/>
          <p:nvPr/>
        </p:nvSpPr>
        <p:spPr>
          <a:xfrm>
            <a:off x="15096932" y="7417181"/>
            <a:ext cx="7856374" cy="287258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uk-UA" sz="3600" dirty="0">
                <a:solidFill>
                  <a:srgbClr val="000066"/>
                </a:solidFill>
                <a:latin typeface="Proba Pro Regular"/>
                <a:ea typeface="Times New Roman" panose="02020603050405020304" pitchFamily="18" charset="0"/>
              </a:rPr>
              <a:t>ч</a:t>
            </a:r>
            <a:r>
              <a:rPr lang="x-none" sz="3600" smtClean="0">
                <a:solidFill>
                  <a:srgbClr val="000066"/>
                </a:solidFill>
                <a:effectLst/>
                <a:latin typeface="Proba Pro Regular"/>
                <a:ea typeface="Times New Roman" panose="02020603050405020304" pitchFamily="18" charset="0"/>
              </a:rPr>
              <a:t>астин</a:t>
            </a:r>
            <a:r>
              <a:rPr lang="uk-UA" sz="3600" dirty="0">
                <a:solidFill>
                  <a:srgbClr val="000066"/>
                </a:solidFill>
                <a:effectLst/>
                <a:latin typeface="Proba Pro Regular"/>
                <a:ea typeface="Times New Roman" panose="02020603050405020304" pitchFamily="18" charset="0"/>
              </a:rPr>
              <a:t>а </a:t>
            </a:r>
            <a:r>
              <a:rPr lang="x-none" sz="3600" dirty="0" err="1">
                <a:solidFill>
                  <a:srgbClr val="000066"/>
                </a:solidFill>
                <a:effectLst/>
                <a:latin typeface="Proba Pro Regular"/>
                <a:ea typeface="Times New Roman" panose="02020603050405020304" pitchFamily="18" charset="0"/>
              </a:rPr>
              <a:t>шост</a:t>
            </a:r>
            <a:r>
              <a:rPr lang="uk-UA" sz="3600" dirty="0">
                <a:solidFill>
                  <a:srgbClr val="000066"/>
                </a:solidFill>
                <a:effectLst/>
                <a:latin typeface="Proba Pro Regular"/>
                <a:ea typeface="Times New Roman" panose="02020603050405020304" pitchFamily="18" charset="0"/>
              </a:rPr>
              <a:t>а</a:t>
            </a:r>
            <a:r>
              <a:rPr lang="x-none" sz="3600" dirty="0">
                <a:solidFill>
                  <a:srgbClr val="000066"/>
                </a:solidFill>
                <a:effectLst/>
                <a:latin typeface="Proba Pro Regular"/>
                <a:ea typeface="Times New Roman" panose="02020603050405020304" pitchFamily="18" charset="0"/>
              </a:rPr>
              <a:t> </a:t>
            </a:r>
            <a:r>
              <a:rPr lang="x-none" sz="3600" dirty="0" err="1">
                <a:solidFill>
                  <a:srgbClr val="000066"/>
                </a:solidFill>
                <a:effectLst/>
                <a:latin typeface="Proba Pro Regular"/>
                <a:ea typeface="Times New Roman" panose="02020603050405020304" pitchFamily="18" charset="0"/>
              </a:rPr>
              <a:t>статті</a:t>
            </a:r>
            <a:r>
              <a:rPr lang="x-none" sz="3600" dirty="0">
                <a:solidFill>
                  <a:srgbClr val="000066"/>
                </a:solidFill>
                <a:effectLst/>
                <a:latin typeface="Proba Pro Regular"/>
                <a:ea typeface="Times New Roman" panose="02020603050405020304" pitchFamily="18" charset="0"/>
              </a:rPr>
              <a:t> 42 Закону </a:t>
            </a:r>
            <a:r>
              <a:rPr lang="x-none" sz="3600" dirty="0" err="1">
                <a:solidFill>
                  <a:srgbClr val="000066"/>
                </a:solidFill>
                <a:effectLst/>
                <a:latin typeface="Proba Pro Regular"/>
                <a:ea typeface="Times New Roman" panose="02020603050405020304" pitchFamily="18" charset="0"/>
              </a:rPr>
              <a:t>України</a:t>
            </a:r>
            <a:r>
              <a:rPr lang="x-none" sz="3600" dirty="0">
                <a:solidFill>
                  <a:srgbClr val="000066"/>
                </a:solidFill>
                <a:effectLst/>
                <a:latin typeface="Proba Pro Regular"/>
                <a:ea typeface="Times New Roman" panose="02020603050405020304" pitchFamily="18" charset="0"/>
              </a:rPr>
              <a:t> «Про </a:t>
            </a:r>
            <a:r>
              <a:rPr lang="x-none" sz="3600" dirty="0" err="1">
                <a:solidFill>
                  <a:srgbClr val="000066"/>
                </a:solidFill>
                <a:effectLst/>
                <a:latin typeface="Proba Pro Regular"/>
                <a:ea typeface="Times New Roman" panose="02020603050405020304" pitchFamily="18" charset="0"/>
              </a:rPr>
              <a:t>освіту</a:t>
            </a:r>
            <a:r>
              <a:rPr lang="x-none" sz="3600" dirty="0">
                <a:solidFill>
                  <a:srgbClr val="000066"/>
                </a:solidFill>
                <a:effectLst/>
                <a:latin typeface="Proba Pro Regular"/>
                <a:ea typeface="Times New Roman" panose="02020603050405020304" pitchFamily="18" charset="0"/>
              </a:rPr>
              <a:t>» та </a:t>
            </a:r>
            <a:r>
              <a:rPr lang="x-none" sz="3600" dirty="0" err="1">
                <a:solidFill>
                  <a:srgbClr val="000066"/>
                </a:solidFill>
                <a:effectLst/>
                <a:latin typeface="Proba Pro Regular"/>
                <a:ea typeface="Times New Roman" panose="02020603050405020304" pitchFamily="18" charset="0"/>
              </a:rPr>
              <a:t>частин</a:t>
            </a:r>
            <a:r>
              <a:rPr lang="uk-UA" sz="3600" dirty="0">
                <a:solidFill>
                  <a:srgbClr val="000066"/>
                </a:solidFill>
                <a:effectLst/>
                <a:latin typeface="Proba Pro Regular"/>
                <a:ea typeface="Times New Roman" panose="02020603050405020304" pitchFamily="18" charset="0"/>
              </a:rPr>
              <a:t>а</a:t>
            </a:r>
            <a:r>
              <a:rPr lang="x-none" sz="3600" dirty="0">
                <a:solidFill>
                  <a:srgbClr val="000066"/>
                </a:solidFill>
                <a:effectLst/>
                <a:latin typeface="Proba Pro Regular"/>
                <a:ea typeface="Times New Roman" panose="02020603050405020304" pitchFamily="18" charset="0"/>
              </a:rPr>
              <a:t> </a:t>
            </a:r>
            <a:r>
              <a:rPr lang="x-none" sz="3600" dirty="0" err="1">
                <a:solidFill>
                  <a:srgbClr val="000066"/>
                </a:solidFill>
                <a:effectLst/>
                <a:latin typeface="Proba Pro Regular"/>
                <a:ea typeface="Times New Roman" panose="02020603050405020304" pitchFamily="18" charset="0"/>
              </a:rPr>
              <a:t>сьом</a:t>
            </a:r>
            <a:r>
              <a:rPr lang="uk-UA" sz="3600" dirty="0">
                <a:solidFill>
                  <a:srgbClr val="000066"/>
                </a:solidFill>
                <a:effectLst/>
                <a:latin typeface="Proba Pro Regular"/>
                <a:ea typeface="Times New Roman" panose="02020603050405020304" pitchFamily="18" charset="0"/>
              </a:rPr>
              <a:t>а</a:t>
            </a:r>
            <a:r>
              <a:rPr lang="x-none" sz="3600" dirty="0">
                <a:solidFill>
                  <a:srgbClr val="000066"/>
                </a:solidFill>
                <a:effectLst/>
                <a:latin typeface="Proba Pro Regular"/>
                <a:ea typeface="Times New Roman" panose="02020603050405020304" pitchFamily="18" charset="0"/>
              </a:rPr>
              <a:t> </a:t>
            </a:r>
            <a:r>
              <a:rPr lang="x-none" sz="3600" dirty="0" err="1">
                <a:solidFill>
                  <a:srgbClr val="000066"/>
                </a:solidFill>
                <a:effectLst/>
                <a:latin typeface="Proba Pro Regular"/>
                <a:ea typeface="Times New Roman" panose="02020603050405020304" pitchFamily="18" charset="0"/>
              </a:rPr>
              <a:t>статті</a:t>
            </a:r>
            <a:r>
              <a:rPr lang="x-none" sz="3600" dirty="0">
                <a:solidFill>
                  <a:srgbClr val="000066"/>
                </a:solidFill>
                <a:effectLst/>
                <a:latin typeface="Proba Pro Regular"/>
                <a:ea typeface="Times New Roman" panose="02020603050405020304" pitchFamily="18" charset="0"/>
              </a:rPr>
              <a:t> 43 Закону </a:t>
            </a:r>
            <a:r>
              <a:rPr lang="x-none" sz="3600" dirty="0" err="1">
                <a:solidFill>
                  <a:srgbClr val="000066"/>
                </a:solidFill>
                <a:effectLst/>
                <a:latin typeface="Proba Pro Regular"/>
                <a:ea typeface="Times New Roman" panose="02020603050405020304" pitchFamily="18" charset="0"/>
              </a:rPr>
              <a:t>України</a:t>
            </a:r>
            <a:r>
              <a:rPr lang="x-none" sz="3600" dirty="0">
                <a:solidFill>
                  <a:srgbClr val="000066"/>
                </a:solidFill>
                <a:effectLst/>
                <a:latin typeface="Proba Pro Regular"/>
                <a:ea typeface="Times New Roman" panose="02020603050405020304" pitchFamily="18" charset="0"/>
              </a:rPr>
              <a:t> «Про </a:t>
            </a:r>
            <a:r>
              <a:rPr lang="x-none" sz="3600" dirty="0" err="1">
                <a:solidFill>
                  <a:srgbClr val="000066"/>
                </a:solidFill>
                <a:effectLst/>
                <a:latin typeface="Proba Pro Regular"/>
                <a:ea typeface="Times New Roman" panose="02020603050405020304" pitchFamily="18" charset="0"/>
              </a:rPr>
              <a:t>повну</a:t>
            </a:r>
            <a:r>
              <a:rPr lang="x-none" sz="3600" dirty="0">
                <a:solidFill>
                  <a:srgbClr val="000066"/>
                </a:solidFill>
                <a:effectLst/>
                <a:latin typeface="Proba Pro Regular"/>
                <a:ea typeface="Times New Roman" panose="02020603050405020304" pitchFamily="18" charset="0"/>
              </a:rPr>
              <a:t> </a:t>
            </a:r>
            <a:r>
              <a:rPr lang="x-none" sz="3600" dirty="0" err="1">
                <a:solidFill>
                  <a:srgbClr val="000066"/>
                </a:solidFill>
                <a:effectLst/>
                <a:latin typeface="Proba Pro Regular"/>
                <a:ea typeface="Times New Roman" panose="02020603050405020304" pitchFamily="18" charset="0"/>
              </a:rPr>
              <a:t>загальну</a:t>
            </a:r>
            <a:r>
              <a:rPr lang="x-none" sz="3600" dirty="0">
                <a:solidFill>
                  <a:srgbClr val="000066"/>
                </a:solidFill>
                <a:effectLst/>
                <a:latin typeface="Proba Pro Regular"/>
                <a:ea typeface="Times New Roman" panose="02020603050405020304" pitchFamily="18" charset="0"/>
              </a:rPr>
              <a:t> </a:t>
            </a:r>
            <a:r>
              <a:rPr lang="x-none" sz="3600" dirty="0" err="1">
                <a:solidFill>
                  <a:srgbClr val="000066"/>
                </a:solidFill>
                <a:effectLst/>
                <a:latin typeface="Proba Pro Regular"/>
                <a:ea typeface="Times New Roman" panose="02020603050405020304" pitchFamily="18" charset="0"/>
              </a:rPr>
              <a:t>середню</a:t>
            </a:r>
            <a:r>
              <a:rPr lang="x-none" sz="3600" dirty="0">
                <a:solidFill>
                  <a:srgbClr val="000066"/>
                </a:solidFill>
                <a:effectLst/>
                <a:latin typeface="Proba Pro Regular"/>
                <a:ea typeface="Times New Roman" panose="02020603050405020304" pitchFamily="18" charset="0"/>
              </a:rPr>
              <a:t> </a:t>
            </a:r>
            <a:r>
              <a:rPr lang="x-none" sz="3600" err="1">
                <a:solidFill>
                  <a:srgbClr val="000066"/>
                </a:solidFill>
                <a:effectLst/>
                <a:latin typeface="Proba Pro Regular"/>
                <a:ea typeface="Times New Roman" panose="02020603050405020304" pitchFamily="18" charset="0"/>
              </a:rPr>
              <a:t>освіту</a:t>
            </a:r>
            <a:r>
              <a:rPr lang="x-none" sz="3600" smtClean="0">
                <a:solidFill>
                  <a:srgbClr val="000066"/>
                </a:solidFill>
                <a:effectLst/>
                <a:latin typeface="Proba Pro Regular"/>
                <a:ea typeface="Times New Roman" panose="02020603050405020304" pitchFamily="18" charset="0"/>
              </a:rPr>
              <a:t>» </a:t>
            </a:r>
            <a:endParaRPr kumimoji="0" lang="x-none" sz="3600" i="0" u="none" strike="noStrike" cap="none" spc="0" normalizeH="0" baseline="0" dirty="0">
              <a:ln>
                <a:noFill/>
              </a:ln>
              <a:solidFill>
                <a:srgbClr val="000066"/>
              </a:solidFill>
              <a:effectLst/>
              <a:uFillTx/>
              <a:latin typeface="Proba Pro Regular"/>
              <a:sym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980004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0" name="Image" descr="Imag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1030877"/>
            <a:ext cx="24384000" cy="2742165"/>
          </a:xfrm>
          <a:prstGeom prst="rect">
            <a:avLst/>
          </a:prstGeom>
          <a:ln w="12700">
            <a:miter lim="400000"/>
          </a:ln>
        </p:spPr>
      </p:pic>
      <p:sp>
        <p:nvSpPr>
          <p:cNvPr id="6" name="Самооцінювання освітніх  і управлінських процесів  закладу загальної середньої освіти"/>
          <p:cNvSpPr txBox="1"/>
          <p:nvPr/>
        </p:nvSpPr>
        <p:spPr>
          <a:xfrm>
            <a:off x="2112581" y="6633516"/>
            <a:ext cx="21113182" cy="15799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algn="just"/>
            <a:endParaRPr lang="ru-RU" sz="4800" dirty="0">
              <a:solidFill>
                <a:schemeClr val="tx1"/>
              </a:solidFill>
              <a:latin typeface="e-Ukraine Bold"/>
            </a:endParaRPr>
          </a:p>
          <a:p>
            <a:pPr algn="just"/>
            <a:r>
              <a:rPr lang="ru-RU" sz="4800" dirty="0">
                <a:solidFill>
                  <a:schemeClr val="tx1"/>
                </a:solidFill>
                <a:latin typeface="e-Ukraine Bold"/>
              </a:rPr>
              <a:t>	</a:t>
            </a:r>
            <a:endParaRPr lang="ru-RU" sz="4000" i="1" dirty="0">
              <a:solidFill>
                <a:schemeClr val="tx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A7449736-769C-4197-A5F3-B60EE0E56DAA}"/>
              </a:ext>
            </a:extLst>
          </p:cNvPr>
          <p:cNvSpPr txBox="1"/>
          <p:nvPr/>
        </p:nvSpPr>
        <p:spPr>
          <a:xfrm>
            <a:off x="6512767" y="3738537"/>
            <a:ext cx="15190237" cy="74892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571500" lvl="0" indent="-571500" algn="just">
              <a:buFont typeface="Wingdings" panose="05000000000000000000" pitchFamily="2" charset="2"/>
              <a:buChar char="q"/>
            </a:pPr>
            <a:r>
              <a:rPr lang="ru-RU" sz="4000" dirty="0" err="1">
                <a:solidFill>
                  <a:srgbClr val="002060"/>
                </a:solidFill>
                <a:latin typeface="Proba Pro Regular"/>
              </a:rPr>
              <a:t>цілі</a:t>
            </a:r>
            <a:r>
              <a:rPr lang="ru-RU" sz="4000" dirty="0">
                <a:solidFill>
                  <a:srgbClr val="002060"/>
                </a:solidFill>
                <a:latin typeface="Proba Pro Regular"/>
              </a:rPr>
              <a:t> </a:t>
            </a:r>
            <a:r>
              <a:rPr lang="ru-RU" sz="4000" dirty="0" err="1">
                <a:solidFill>
                  <a:srgbClr val="002060"/>
                </a:solidFill>
                <a:latin typeface="Proba Pro Regular"/>
              </a:rPr>
              <a:t>внутрішньої</a:t>
            </a:r>
            <a:r>
              <a:rPr lang="ru-RU" sz="4000" dirty="0">
                <a:solidFill>
                  <a:srgbClr val="002060"/>
                </a:solidFill>
                <a:latin typeface="Proba Pro Regular"/>
              </a:rPr>
              <a:t> </a:t>
            </a:r>
            <a:r>
              <a:rPr lang="ru-RU" sz="4000" dirty="0" err="1">
                <a:solidFill>
                  <a:srgbClr val="002060"/>
                </a:solidFill>
                <a:latin typeface="Proba Pro Regular"/>
              </a:rPr>
              <a:t>системи</a:t>
            </a:r>
            <a:r>
              <a:rPr lang="ru-RU" sz="4000" dirty="0" smtClean="0">
                <a:solidFill>
                  <a:srgbClr val="002060"/>
                </a:solidFill>
                <a:latin typeface="Proba Pro Regular"/>
              </a:rPr>
              <a:t>;</a:t>
            </a:r>
          </a:p>
          <a:p>
            <a:pPr lvl="0" algn="just"/>
            <a:endParaRPr lang="ru-RU" sz="4000" dirty="0">
              <a:solidFill>
                <a:srgbClr val="002060"/>
              </a:solidFill>
              <a:latin typeface="Proba Pro Regular"/>
            </a:endParaRPr>
          </a:p>
          <a:p>
            <a:pPr marL="571500" lvl="0" indent="-571500" algn="just">
              <a:buFont typeface="Wingdings" panose="05000000000000000000" pitchFamily="2" charset="2"/>
              <a:buChar char="q"/>
            </a:pPr>
            <a:r>
              <a:rPr lang="ru-RU" sz="4000" dirty="0" err="1">
                <a:solidFill>
                  <a:srgbClr val="002060"/>
                </a:solidFill>
                <a:latin typeface="Proba Pro Regular"/>
              </a:rPr>
              <a:t>компоненти</a:t>
            </a:r>
            <a:r>
              <a:rPr lang="ru-RU" sz="4000" dirty="0">
                <a:solidFill>
                  <a:srgbClr val="002060"/>
                </a:solidFill>
                <a:latin typeface="Proba Pro Regular"/>
              </a:rPr>
              <a:t> </a:t>
            </a:r>
            <a:r>
              <a:rPr lang="ru-RU" sz="4000" dirty="0" err="1">
                <a:solidFill>
                  <a:srgbClr val="002060"/>
                </a:solidFill>
                <a:latin typeface="Proba Pro Regular"/>
              </a:rPr>
              <a:t>внутрішньої</a:t>
            </a:r>
            <a:r>
              <a:rPr lang="ru-RU" sz="4000" dirty="0">
                <a:solidFill>
                  <a:srgbClr val="002060"/>
                </a:solidFill>
                <a:latin typeface="Proba Pro Regular"/>
              </a:rPr>
              <a:t> </a:t>
            </a:r>
            <a:r>
              <a:rPr lang="ru-RU" sz="4000" dirty="0" err="1">
                <a:solidFill>
                  <a:srgbClr val="002060"/>
                </a:solidFill>
                <a:latin typeface="Proba Pro Regular"/>
              </a:rPr>
              <a:t>системи</a:t>
            </a:r>
            <a:r>
              <a:rPr lang="ru-RU" sz="4000" dirty="0">
                <a:solidFill>
                  <a:srgbClr val="002060"/>
                </a:solidFill>
                <a:latin typeface="Proba Pro Regular"/>
              </a:rPr>
              <a:t> (</a:t>
            </a:r>
            <a:r>
              <a:rPr lang="ru-RU" sz="4000" dirty="0" err="1">
                <a:solidFill>
                  <a:srgbClr val="002060"/>
                </a:solidFill>
                <a:latin typeface="Proba Pro Regular"/>
              </a:rPr>
              <a:t>окремої</a:t>
            </a:r>
            <a:r>
              <a:rPr lang="ru-RU" sz="4000" dirty="0">
                <a:solidFill>
                  <a:srgbClr val="002060"/>
                </a:solidFill>
                <a:latin typeface="Proba Pro Regular"/>
              </a:rPr>
              <a:t> </a:t>
            </a:r>
            <a:r>
              <a:rPr lang="ru-RU" sz="4000" dirty="0" err="1">
                <a:solidFill>
                  <a:srgbClr val="002060"/>
                </a:solidFill>
                <a:latin typeface="Proba Pro Regular"/>
              </a:rPr>
              <a:t>уваги</a:t>
            </a:r>
            <a:r>
              <a:rPr lang="ru-RU" sz="4000" dirty="0">
                <a:solidFill>
                  <a:srgbClr val="002060"/>
                </a:solidFill>
                <a:latin typeface="Proba Pro Regular"/>
              </a:rPr>
              <a:t> </a:t>
            </a:r>
            <a:r>
              <a:rPr lang="ru-RU" sz="4000" dirty="0" err="1">
                <a:solidFill>
                  <a:srgbClr val="002060"/>
                </a:solidFill>
                <a:latin typeface="Proba Pro Regular"/>
              </a:rPr>
              <a:t>потребує</a:t>
            </a:r>
            <a:r>
              <a:rPr lang="ru-RU" sz="4000" dirty="0">
                <a:solidFill>
                  <a:srgbClr val="002060"/>
                </a:solidFill>
                <a:latin typeface="Proba Pro Regular"/>
              </a:rPr>
              <a:t> </a:t>
            </a:r>
            <a:r>
              <a:rPr lang="ru-RU" sz="4000" dirty="0" err="1">
                <a:solidFill>
                  <a:srgbClr val="002060"/>
                </a:solidFill>
                <a:latin typeface="Proba Pro Regular"/>
              </a:rPr>
              <a:t>визначення</a:t>
            </a:r>
            <a:r>
              <a:rPr lang="ru-RU" sz="4000" dirty="0">
                <a:solidFill>
                  <a:srgbClr val="002060"/>
                </a:solidFill>
                <a:latin typeface="Proba Pro Regular"/>
              </a:rPr>
              <a:t> </a:t>
            </a:r>
            <a:r>
              <a:rPr lang="ru-RU" sz="4000" dirty="0" err="1">
                <a:solidFill>
                  <a:srgbClr val="002060"/>
                </a:solidFill>
                <a:latin typeface="Proba Pro Regular"/>
              </a:rPr>
              <a:t>стратегії</a:t>
            </a:r>
            <a:r>
              <a:rPr lang="ru-RU" sz="4000" dirty="0">
                <a:solidFill>
                  <a:srgbClr val="002060"/>
                </a:solidFill>
                <a:latin typeface="Proba Pro Regular"/>
              </a:rPr>
              <a:t> (</a:t>
            </a:r>
            <a:r>
              <a:rPr lang="ru-RU" sz="4000" dirty="0" err="1">
                <a:solidFill>
                  <a:srgbClr val="002060"/>
                </a:solidFill>
                <a:latin typeface="Proba Pro Regular"/>
              </a:rPr>
              <a:t>політики</a:t>
            </a:r>
            <a:r>
              <a:rPr lang="ru-RU" sz="4000" dirty="0">
                <a:solidFill>
                  <a:srgbClr val="002060"/>
                </a:solidFill>
                <a:latin typeface="Proba Pro Regular"/>
              </a:rPr>
              <a:t>) і процедур </a:t>
            </a:r>
            <a:r>
              <a:rPr lang="ru-RU" sz="4000" dirty="0" err="1">
                <a:solidFill>
                  <a:srgbClr val="002060"/>
                </a:solidFill>
                <a:latin typeface="Proba Pro Regular"/>
              </a:rPr>
              <a:t>забезпечення</a:t>
            </a:r>
            <a:r>
              <a:rPr lang="ru-RU" sz="4000" dirty="0">
                <a:solidFill>
                  <a:srgbClr val="002060"/>
                </a:solidFill>
                <a:latin typeface="Proba Pro Regular"/>
              </a:rPr>
              <a:t> </a:t>
            </a:r>
            <a:r>
              <a:rPr lang="ru-RU" sz="4000" dirty="0" err="1">
                <a:solidFill>
                  <a:srgbClr val="002060"/>
                </a:solidFill>
                <a:latin typeface="Proba Pro Regular"/>
              </a:rPr>
              <a:t>якості</a:t>
            </a:r>
            <a:r>
              <a:rPr lang="ru-RU" sz="4000" dirty="0">
                <a:solidFill>
                  <a:srgbClr val="002060"/>
                </a:solidFill>
                <a:latin typeface="Proba Pro Regular"/>
              </a:rPr>
              <a:t> </a:t>
            </a:r>
            <a:r>
              <a:rPr lang="ru-RU" sz="4000" dirty="0" err="1">
                <a:solidFill>
                  <a:srgbClr val="002060"/>
                </a:solidFill>
                <a:latin typeface="Proba Pro Regular"/>
              </a:rPr>
              <a:t>освіти</a:t>
            </a:r>
            <a:r>
              <a:rPr lang="ru-RU" sz="4000" dirty="0" smtClean="0">
                <a:solidFill>
                  <a:srgbClr val="002060"/>
                </a:solidFill>
                <a:latin typeface="Proba Pro Regular"/>
              </a:rPr>
              <a:t>);</a:t>
            </a:r>
          </a:p>
          <a:p>
            <a:pPr lvl="0" algn="just"/>
            <a:endParaRPr lang="ru-RU" sz="4000" dirty="0">
              <a:solidFill>
                <a:srgbClr val="002060"/>
              </a:solidFill>
              <a:latin typeface="Proba Pro Regular"/>
            </a:endParaRPr>
          </a:p>
          <a:p>
            <a:pPr marL="571500" lvl="0" indent="-571500" algn="just">
              <a:buFont typeface="Wingdings" panose="05000000000000000000" pitchFamily="2" charset="2"/>
              <a:buChar char="q"/>
            </a:pPr>
            <a:r>
              <a:rPr lang="ru-RU" sz="4000" dirty="0" err="1">
                <a:solidFill>
                  <a:srgbClr val="002060"/>
                </a:solidFill>
                <a:latin typeface="Proba Pro Regular"/>
              </a:rPr>
              <a:t>періодичність</a:t>
            </a:r>
            <a:r>
              <a:rPr lang="ru-RU" sz="4000" dirty="0">
                <a:solidFill>
                  <a:srgbClr val="002060"/>
                </a:solidFill>
                <a:latin typeface="Proba Pro Regular"/>
              </a:rPr>
              <a:t> і </a:t>
            </a:r>
            <a:r>
              <a:rPr lang="ru-RU" sz="4000" dirty="0" err="1">
                <a:solidFill>
                  <a:srgbClr val="002060"/>
                </a:solidFill>
                <a:latin typeface="Proba Pro Regular"/>
              </a:rPr>
              <a:t>механізм</a:t>
            </a:r>
            <a:r>
              <a:rPr lang="ru-RU" sz="4000" dirty="0">
                <a:solidFill>
                  <a:srgbClr val="002060"/>
                </a:solidFill>
                <a:latin typeface="Proba Pro Regular"/>
              </a:rPr>
              <a:t> самооцінювання, </a:t>
            </a:r>
            <a:r>
              <a:rPr lang="ru-RU" sz="4000" dirty="0" err="1">
                <a:solidFill>
                  <a:srgbClr val="002060"/>
                </a:solidFill>
                <a:latin typeface="Proba Pro Regular"/>
              </a:rPr>
              <a:t>тобто</a:t>
            </a:r>
            <a:r>
              <a:rPr lang="ru-RU" sz="4000" dirty="0">
                <a:solidFill>
                  <a:srgbClr val="002060"/>
                </a:solidFill>
                <a:latin typeface="Proba Pro Regular"/>
              </a:rPr>
              <a:t> </a:t>
            </a:r>
            <a:r>
              <a:rPr lang="ru-RU" sz="4000" dirty="0" err="1">
                <a:solidFill>
                  <a:srgbClr val="002060"/>
                </a:solidFill>
                <a:latin typeface="Proba Pro Regular"/>
              </a:rPr>
              <a:t>опис</a:t>
            </a:r>
            <a:r>
              <a:rPr lang="ru-RU" sz="4000" dirty="0">
                <a:solidFill>
                  <a:srgbClr val="002060"/>
                </a:solidFill>
                <a:latin typeface="Proba Pro Regular"/>
              </a:rPr>
              <a:t> правил і </a:t>
            </a:r>
            <a:r>
              <a:rPr lang="ru-RU" sz="4000" dirty="0" err="1">
                <a:solidFill>
                  <a:srgbClr val="002060"/>
                </a:solidFill>
                <a:latin typeface="Proba Pro Regular"/>
              </a:rPr>
              <a:t>критеріїв</a:t>
            </a:r>
            <a:r>
              <a:rPr lang="ru-RU" sz="4000" dirty="0">
                <a:solidFill>
                  <a:srgbClr val="002060"/>
                </a:solidFill>
                <a:latin typeface="Proba Pro Regular"/>
              </a:rPr>
              <a:t> самооцінювання </a:t>
            </a:r>
            <a:r>
              <a:rPr lang="ru-RU" sz="4000" dirty="0" err="1">
                <a:solidFill>
                  <a:srgbClr val="002060"/>
                </a:solidFill>
                <a:latin typeface="Proba Pro Regular"/>
              </a:rPr>
              <a:t>окремих</a:t>
            </a:r>
            <a:r>
              <a:rPr lang="ru-RU" sz="4000" dirty="0">
                <a:solidFill>
                  <a:srgbClr val="002060"/>
                </a:solidFill>
                <a:latin typeface="Proba Pro Regular"/>
              </a:rPr>
              <a:t> </a:t>
            </a:r>
            <a:r>
              <a:rPr lang="ru-RU" sz="4000" dirty="0" err="1">
                <a:solidFill>
                  <a:srgbClr val="002060"/>
                </a:solidFill>
                <a:latin typeface="Proba Pro Regular"/>
              </a:rPr>
              <a:t>компонентів</a:t>
            </a:r>
            <a:r>
              <a:rPr lang="ru-RU" sz="4000" dirty="0">
                <a:solidFill>
                  <a:srgbClr val="002060"/>
                </a:solidFill>
                <a:latin typeface="Proba Pro Regular"/>
              </a:rPr>
              <a:t> </a:t>
            </a:r>
            <a:r>
              <a:rPr lang="ru-RU" sz="4000" dirty="0" err="1">
                <a:solidFill>
                  <a:srgbClr val="002060"/>
                </a:solidFill>
                <a:latin typeface="Proba Pro Regular"/>
              </a:rPr>
              <a:t>внутрішньої</a:t>
            </a:r>
            <a:r>
              <a:rPr lang="ru-RU" sz="4000" dirty="0">
                <a:solidFill>
                  <a:srgbClr val="002060"/>
                </a:solidFill>
                <a:latin typeface="Proba Pro Regular"/>
              </a:rPr>
              <a:t> </a:t>
            </a:r>
            <a:r>
              <a:rPr lang="ru-RU" sz="4000" dirty="0" err="1">
                <a:solidFill>
                  <a:srgbClr val="002060"/>
                </a:solidFill>
                <a:latin typeface="Proba Pro Regular"/>
              </a:rPr>
              <a:t>системи</a:t>
            </a:r>
            <a:r>
              <a:rPr lang="ru-RU" sz="4000" dirty="0">
                <a:solidFill>
                  <a:srgbClr val="002060"/>
                </a:solidFill>
                <a:latin typeface="Proba Pro Regular"/>
              </a:rPr>
              <a:t> </a:t>
            </a:r>
            <a:r>
              <a:rPr lang="ru-RU" sz="4000" dirty="0" err="1">
                <a:solidFill>
                  <a:srgbClr val="002060"/>
                </a:solidFill>
                <a:latin typeface="Proba Pro Regular"/>
              </a:rPr>
              <a:t>або</a:t>
            </a:r>
            <a:r>
              <a:rPr lang="ru-RU" sz="4000" dirty="0">
                <a:solidFill>
                  <a:srgbClr val="002060"/>
                </a:solidFill>
                <a:latin typeface="Proba Pro Regular"/>
              </a:rPr>
              <a:t> </a:t>
            </a:r>
            <a:r>
              <a:rPr lang="ru-RU" sz="4000" dirty="0" err="1">
                <a:solidFill>
                  <a:srgbClr val="002060"/>
                </a:solidFill>
                <a:latin typeface="Proba Pro Regular"/>
              </a:rPr>
              <a:t>напрямів</a:t>
            </a:r>
            <a:r>
              <a:rPr lang="ru-RU" sz="4000" dirty="0">
                <a:solidFill>
                  <a:srgbClr val="002060"/>
                </a:solidFill>
                <a:latin typeface="Proba Pro Regular"/>
              </a:rPr>
              <a:t> </a:t>
            </a:r>
            <a:r>
              <a:rPr lang="ru-RU" sz="4000" dirty="0" err="1">
                <a:solidFill>
                  <a:srgbClr val="002060"/>
                </a:solidFill>
                <a:latin typeface="Proba Pro Regular"/>
              </a:rPr>
              <a:t>оцінювання</a:t>
            </a:r>
            <a:r>
              <a:rPr lang="ru-RU" sz="4000" dirty="0">
                <a:solidFill>
                  <a:srgbClr val="002060"/>
                </a:solidFill>
                <a:latin typeface="Proba Pro Regular"/>
              </a:rPr>
              <a:t>, </a:t>
            </a:r>
            <a:r>
              <a:rPr lang="ru-RU" sz="4000" dirty="0" err="1">
                <a:solidFill>
                  <a:srgbClr val="002060"/>
                </a:solidFill>
                <a:latin typeface="Proba Pro Regular"/>
              </a:rPr>
              <a:t>вимірювальні</a:t>
            </a:r>
            <a:r>
              <a:rPr lang="ru-RU" sz="4000" dirty="0">
                <a:solidFill>
                  <a:srgbClr val="002060"/>
                </a:solidFill>
                <a:latin typeface="Proba Pro Regular"/>
              </a:rPr>
              <a:t> </a:t>
            </a:r>
            <a:r>
              <a:rPr lang="ru-RU" sz="4000" dirty="0" err="1">
                <a:solidFill>
                  <a:srgbClr val="002060"/>
                </a:solidFill>
                <a:latin typeface="Proba Pro Regular"/>
              </a:rPr>
              <a:t>показники</a:t>
            </a:r>
            <a:r>
              <a:rPr lang="ru-RU" sz="4000" dirty="0">
                <a:solidFill>
                  <a:srgbClr val="002060"/>
                </a:solidFill>
                <a:latin typeface="Proba Pro Regular"/>
              </a:rPr>
              <a:t> </a:t>
            </a:r>
            <a:r>
              <a:rPr lang="ru-RU" sz="4000" dirty="0" err="1">
                <a:solidFill>
                  <a:srgbClr val="002060"/>
                </a:solidFill>
                <a:latin typeface="Proba Pro Regular"/>
              </a:rPr>
              <a:t>результатів</a:t>
            </a:r>
            <a:r>
              <a:rPr lang="ru-RU" sz="4000" dirty="0">
                <a:solidFill>
                  <a:srgbClr val="002060"/>
                </a:solidFill>
                <a:latin typeface="Proba Pro Regular"/>
              </a:rPr>
              <a:t>, на </a:t>
            </a:r>
            <a:r>
              <a:rPr lang="ru-RU" sz="4000" dirty="0" err="1">
                <a:solidFill>
                  <a:srgbClr val="002060"/>
                </a:solidFill>
                <a:latin typeface="Proba Pro Regular"/>
              </a:rPr>
              <a:t>які</a:t>
            </a:r>
            <a:r>
              <a:rPr lang="ru-RU" sz="4000" dirty="0">
                <a:solidFill>
                  <a:srgbClr val="002060"/>
                </a:solidFill>
                <a:latin typeface="Proba Pro Regular"/>
              </a:rPr>
              <a:t> </a:t>
            </a:r>
            <a:r>
              <a:rPr lang="ru-RU" sz="4000" dirty="0" err="1">
                <a:solidFill>
                  <a:srgbClr val="002060"/>
                </a:solidFill>
                <a:latin typeface="Proba Pro Regular"/>
              </a:rPr>
              <a:t>впливатимуть</a:t>
            </a:r>
            <a:r>
              <a:rPr lang="ru-RU" sz="4000" dirty="0">
                <a:solidFill>
                  <a:srgbClr val="002060"/>
                </a:solidFill>
                <a:latin typeface="Proba Pro Regular"/>
              </a:rPr>
              <a:t> </a:t>
            </a:r>
            <a:r>
              <a:rPr lang="ru-RU" sz="4000" dirty="0" err="1">
                <a:solidFill>
                  <a:srgbClr val="002060"/>
                </a:solidFill>
                <a:latin typeface="Proba Pro Regular"/>
              </a:rPr>
              <a:t>освітні</a:t>
            </a:r>
            <a:r>
              <a:rPr lang="ru-RU" sz="4000" dirty="0">
                <a:solidFill>
                  <a:srgbClr val="002060"/>
                </a:solidFill>
                <a:latin typeface="Proba Pro Regular"/>
              </a:rPr>
              <a:t> та </a:t>
            </a:r>
            <a:r>
              <a:rPr lang="ru-RU" sz="4000" dirty="0" err="1">
                <a:solidFill>
                  <a:srgbClr val="002060"/>
                </a:solidFill>
                <a:latin typeface="Proba Pro Regular"/>
              </a:rPr>
              <a:t>управлінські</a:t>
            </a:r>
            <a:r>
              <a:rPr lang="ru-RU" sz="4000" dirty="0">
                <a:solidFill>
                  <a:srgbClr val="002060"/>
                </a:solidFill>
                <a:latin typeface="Proba Pro Regular"/>
              </a:rPr>
              <a:t> </a:t>
            </a:r>
            <a:r>
              <a:rPr lang="ru-RU" sz="4000" dirty="0" err="1">
                <a:solidFill>
                  <a:srgbClr val="002060"/>
                </a:solidFill>
                <a:latin typeface="Proba Pro Regular"/>
              </a:rPr>
              <a:t>процеси</a:t>
            </a:r>
            <a:r>
              <a:rPr lang="ru-RU" sz="4000" dirty="0">
                <a:solidFill>
                  <a:srgbClr val="002060"/>
                </a:solidFill>
                <a:latin typeface="Proba Pro Regular"/>
              </a:rPr>
              <a:t>, а </a:t>
            </a:r>
            <a:r>
              <a:rPr lang="ru-RU" sz="4000" dirty="0" err="1">
                <a:solidFill>
                  <a:srgbClr val="002060"/>
                </a:solidFill>
                <a:latin typeface="Proba Pro Regular"/>
              </a:rPr>
              <a:t>також</a:t>
            </a:r>
            <a:r>
              <a:rPr lang="ru-RU" sz="4000" dirty="0">
                <a:solidFill>
                  <a:srgbClr val="002060"/>
                </a:solidFill>
                <a:latin typeface="Proba Pro Regular"/>
              </a:rPr>
              <a:t> </a:t>
            </a:r>
            <a:r>
              <a:rPr lang="ru-RU" sz="4000" dirty="0" err="1">
                <a:solidFill>
                  <a:srgbClr val="002060"/>
                </a:solidFill>
                <a:latin typeface="Proba Pro Regular"/>
              </a:rPr>
              <a:t>методи</a:t>
            </a:r>
            <a:r>
              <a:rPr lang="ru-RU" sz="4000" dirty="0">
                <a:solidFill>
                  <a:srgbClr val="002060"/>
                </a:solidFill>
                <a:latin typeface="Proba Pro Regular"/>
              </a:rPr>
              <a:t> </a:t>
            </a:r>
            <a:r>
              <a:rPr lang="ru-RU" sz="4000" dirty="0" err="1">
                <a:solidFill>
                  <a:srgbClr val="002060"/>
                </a:solidFill>
                <a:latin typeface="Proba Pro Regular"/>
              </a:rPr>
              <a:t>збору</a:t>
            </a:r>
            <a:r>
              <a:rPr lang="ru-RU" sz="4000" dirty="0">
                <a:solidFill>
                  <a:srgbClr val="002060"/>
                </a:solidFill>
                <a:latin typeface="Proba Pro Regular"/>
              </a:rPr>
              <a:t> </a:t>
            </a:r>
            <a:r>
              <a:rPr lang="ru-RU" sz="4000" dirty="0" err="1">
                <a:solidFill>
                  <a:srgbClr val="002060"/>
                </a:solidFill>
                <a:latin typeface="Proba Pro Regular"/>
              </a:rPr>
              <a:t>інформації</a:t>
            </a:r>
            <a:r>
              <a:rPr lang="ru-RU" sz="4000" dirty="0">
                <a:solidFill>
                  <a:srgbClr val="002060"/>
                </a:solidFill>
                <a:latin typeface="Proba Pro Regular"/>
              </a:rPr>
              <a:t>.</a:t>
            </a: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8176" b="6098"/>
          <a:stretch/>
        </p:blipFill>
        <p:spPr>
          <a:xfrm>
            <a:off x="167403" y="214917"/>
            <a:ext cx="8033339" cy="18288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69C99A5C-37FD-4E8D-ACD4-EC0C9E5B471E}"/>
              </a:ext>
            </a:extLst>
          </p:cNvPr>
          <p:cNvSpPr txBox="1"/>
          <p:nvPr/>
        </p:nvSpPr>
        <p:spPr>
          <a:xfrm>
            <a:off x="2369976" y="10368261"/>
            <a:ext cx="19743575" cy="65659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algn="just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uk-UA" altLang="ru-RU" sz="3600" b="1" i="1" dirty="0">
                <a:solidFill>
                  <a:srgbClr val="002060"/>
                </a:solidFill>
              </a:rPr>
              <a:t>	</a:t>
            </a:r>
            <a:endParaRPr lang="uk-UA" altLang="ru-RU" sz="4000" dirty="0">
              <a:latin typeface="Proba Pro Regular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B76262F3-9873-4E58-B7F6-D25DEDD8200F}"/>
              </a:ext>
            </a:extLst>
          </p:cNvPr>
          <p:cNvSpPr txBox="1"/>
          <p:nvPr/>
        </p:nvSpPr>
        <p:spPr>
          <a:xfrm>
            <a:off x="9162661" y="574417"/>
            <a:ext cx="14574417" cy="231858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>
            <a:solidFill>
              <a:schemeClr val="accent1">
                <a:lumMod val="75000"/>
              </a:schemeClr>
            </a:solidFill>
            <a:miter lim="400000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uk-UA" sz="4800" b="1" i="0" u="none" strike="noStrike" cap="none" spc="0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uFillTx/>
                <a:latin typeface="e-Ukraine Bold"/>
                <a:sym typeface="Helvetica Neue"/>
              </a:rPr>
              <a:t>ПОЛОЖЕННЯ</a:t>
            </a:r>
            <a:r>
              <a:rPr kumimoji="0" lang="uk-UA" sz="4800" b="1" i="0" u="none" strike="noStrike" cap="none" spc="0" normalizeH="0" dirty="0" smtClean="0">
                <a:ln>
                  <a:noFill/>
                </a:ln>
                <a:solidFill>
                  <a:srgbClr val="002060"/>
                </a:solidFill>
                <a:effectLst/>
                <a:uFillTx/>
                <a:latin typeface="e-Ukraine Bold"/>
                <a:sym typeface="Helvetica Neue"/>
              </a:rPr>
              <a:t> </a:t>
            </a:r>
          </a:p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uk-UA" sz="4800" b="1" i="0" u="none" strike="noStrike" cap="none" spc="0" normalizeH="0" dirty="0" smtClean="0">
                <a:ln>
                  <a:noFill/>
                </a:ln>
                <a:solidFill>
                  <a:srgbClr val="002060"/>
                </a:solidFill>
                <a:effectLst/>
                <a:uFillTx/>
                <a:latin typeface="e-Ukraine Bold"/>
                <a:sym typeface="Helvetica Neue"/>
              </a:rPr>
              <a:t>про внутрішню систему забезпечення якості освіти</a:t>
            </a:r>
            <a:endParaRPr kumimoji="0" lang="x-none" sz="4800" b="1" i="0" u="none" strike="noStrike" cap="none" spc="0" normalizeH="0" baseline="0" dirty="0">
              <a:ln>
                <a:noFill/>
              </a:ln>
              <a:solidFill>
                <a:srgbClr val="002060"/>
              </a:solidFill>
              <a:effectLst/>
              <a:uFillTx/>
              <a:latin typeface="e-Ukraine Bold"/>
              <a:sym typeface="Helvetica Neue"/>
            </a:endParaRPr>
          </a:p>
        </p:txBody>
      </p:sp>
      <p:pic>
        <p:nvPicPr>
          <p:cNvPr id="11" name="Picture 2" descr="ᐈ Человечек с фотографии, картинки человечек с галочкой | скачать на  Depositphotos®">
            <a:extLst>
              <a:ext uri="{FF2B5EF4-FFF2-40B4-BE49-F238E27FC236}">
                <a16:creationId xmlns:a16="http://schemas.microsoft.com/office/drawing/2014/main" xmlns="" id="{AD46346F-9928-45CE-941A-CE571AA1C8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9034" y="2754456"/>
            <a:ext cx="5715000" cy="4743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99345149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3048</TotalTime>
  <Words>491</Words>
  <Application>Microsoft Office PowerPoint</Application>
  <PresentationFormat>Произвольный</PresentationFormat>
  <Paragraphs>91</Paragraphs>
  <Slides>10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White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User</dc:creator>
  <cp:lastModifiedBy>user</cp:lastModifiedBy>
  <cp:revision>135</cp:revision>
  <cp:lastPrinted>2020-08-07T09:20:55Z</cp:lastPrinted>
  <dcterms:modified xsi:type="dcterms:W3CDTF">2021-11-21T11:59:34Z</dcterms:modified>
</cp:coreProperties>
</file>