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9" r:id="rId12"/>
    <p:sldId id="271" r:id="rId13"/>
    <p:sldId id="273" r:id="rId14"/>
    <p:sldId id="274" r:id="rId1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959-66C8-42B2-8EF4-F02AF37198DF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5438-476E-4255-9B0D-59B16C924A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614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959-66C8-42B2-8EF4-F02AF37198DF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5438-476E-4255-9B0D-59B16C924A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3511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959-66C8-42B2-8EF4-F02AF37198DF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5438-476E-4255-9B0D-59B16C924A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12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959-66C8-42B2-8EF4-F02AF37198DF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5438-476E-4255-9B0D-59B16C924A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8960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959-66C8-42B2-8EF4-F02AF37198DF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5438-476E-4255-9B0D-59B16C924A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75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959-66C8-42B2-8EF4-F02AF37198DF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5438-476E-4255-9B0D-59B16C924A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022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959-66C8-42B2-8EF4-F02AF37198DF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5438-476E-4255-9B0D-59B16C924A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0757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959-66C8-42B2-8EF4-F02AF37198DF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5438-476E-4255-9B0D-59B16C924A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559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959-66C8-42B2-8EF4-F02AF37198DF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5438-476E-4255-9B0D-59B16C924A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8259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959-66C8-42B2-8EF4-F02AF37198DF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5438-476E-4255-9B0D-59B16C924A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761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959-66C8-42B2-8EF4-F02AF37198DF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85438-476E-4255-9B0D-59B16C924A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3742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8E959-66C8-42B2-8EF4-F02AF37198DF}" type="datetimeFigureOut">
              <a:rPr lang="uk-UA" smtClean="0"/>
              <a:t>01.09.2023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85438-476E-4255-9B0D-59B16C924A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743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5" Type="http://schemas.openxmlformats.org/officeDocument/2006/relationships/image" Target="../media/image12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24" Type="http://schemas.openxmlformats.org/officeDocument/2006/relationships/image" Target="../media/image11.png"/><Relationship Id="rId5" Type="http://schemas.openxmlformats.org/officeDocument/2006/relationships/image" Target="../media/image4.png"/><Relationship Id="rId23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22" Type="http://schemas.openxmlformats.org/officeDocument/2006/relationships/image" Target="../media/image21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26" Type="http://schemas.openxmlformats.org/officeDocument/2006/relationships/image" Target="../media/image45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25.svg"/><Relationship Id="rId25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4.png"/><Relationship Id="rId24" Type="http://schemas.openxmlformats.org/officeDocument/2006/relationships/image" Target="../media/image85.svg"/><Relationship Id="rId15" Type="http://schemas.openxmlformats.org/officeDocument/2006/relationships/image" Target="../media/image42.png"/><Relationship Id="rId23" Type="http://schemas.openxmlformats.org/officeDocument/2006/relationships/image" Target="../media/image43.png"/><Relationship Id="rId10" Type="http://schemas.openxmlformats.org/officeDocument/2006/relationships/image" Target="../media/image9.sv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1.svg"/><Relationship Id="rId22" Type="http://schemas.openxmlformats.org/officeDocument/2006/relationships/image" Target="../media/image8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9" Type="http://schemas.openxmlformats.org/officeDocument/2006/relationships/image" Target="../media/image43.png"/><Relationship Id="rId18" Type="http://schemas.openxmlformats.org/officeDocument/2006/relationships/image" Target="../media/image79.svg"/><Relationship Id="rId3" Type="http://schemas.openxmlformats.org/officeDocument/2006/relationships/image" Target="../media/image4.png"/><Relationship Id="rId34" Type="http://schemas.openxmlformats.org/officeDocument/2006/relationships/image" Target="../media/image45.png"/><Relationship Id="rId42" Type="http://schemas.openxmlformats.org/officeDocument/2006/relationships/image" Target="../media/image52.png"/><Relationship Id="rId47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4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46" Type="http://schemas.openxmlformats.org/officeDocument/2006/relationships/image" Target="../media/image56.png"/><Relationship Id="rId2" Type="http://schemas.openxmlformats.org/officeDocument/2006/relationships/image" Target="../media/image1.jpeg"/><Relationship Id="rId20" Type="http://schemas.openxmlformats.org/officeDocument/2006/relationships/image" Target="../media/image81.svg"/><Relationship Id="rId41" Type="http://schemas.openxmlformats.org/officeDocument/2006/relationships/image" Target="../media/image51.png"/><Relationship Id="rId16" Type="http://schemas.openxmlformats.org/officeDocument/2006/relationships/image" Target="../media/image7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32" Type="http://schemas.openxmlformats.org/officeDocument/2006/relationships/image" Target="../media/image93.svg"/><Relationship Id="rId37" Type="http://schemas.openxmlformats.org/officeDocument/2006/relationships/image" Target="../media/image48.png"/><Relationship Id="rId24" Type="http://schemas.openxmlformats.org/officeDocument/2006/relationships/image" Target="../media/image85.svg"/><Relationship Id="rId40" Type="http://schemas.openxmlformats.org/officeDocument/2006/relationships/image" Target="../media/image50.png"/><Relationship Id="rId45" Type="http://schemas.openxmlformats.org/officeDocument/2006/relationships/image" Target="../media/image55.png"/><Relationship Id="rId15" Type="http://schemas.openxmlformats.org/officeDocument/2006/relationships/image" Target="../media/image46.png"/><Relationship Id="rId36" Type="http://schemas.openxmlformats.org/officeDocument/2006/relationships/image" Target="../media/image95.svg"/><Relationship Id="rId10" Type="http://schemas.openxmlformats.org/officeDocument/2006/relationships/image" Target="../media/image9.svg"/><Relationship Id="rId44" Type="http://schemas.openxmlformats.org/officeDocument/2006/relationships/image" Target="../media/image54.png"/><Relationship Id="rId4" Type="http://schemas.openxmlformats.org/officeDocument/2006/relationships/image" Target="../media/image25.svg"/><Relationship Id="rId14" Type="http://schemas.openxmlformats.org/officeDocument/2006/relationships/image" Target="../media/image11.svg"/><Relationship Id="rId35" Type="http://schemas.openxmlformats.org/officeDocument/2006/relationships/image" Target="../media/image47.png"/><Relationship Id="rId43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18" Type="http://schemas.microsoft.com/office/2007/relationships/hdphoto" Target="../media/hdphoto2.wdp"/><Relationship Id="rId3" Type="http://schemas.openxmlformats.org/officeDocument/2006/relationships/image" Target="../media/image14.png"/><Relationship Id="rId21" Type="http://schemas.openxmlformats.org/officeDocument/2006/relationships/image" Target="../media/image61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59.png"/><Relationship Id="rId25" Type="http://schemas.microsoft.com/office/2007/relationships/hdphoto" Target="../media/hdphoto5.wdp"/><Relationship Id="rId2" Type="http://schemas.openxmlformats.org/officeDocument/2006/relationships/image" Target="../media/image1.jpeg"/><Relationship Id="rId16" Type="http://schemas.openxmlformats.org/officeDocument/2006/relationships/image" Target="../media/image58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24" Type="http://schemas.openxmlformats.org/officeDocument/2006/relationships/image" Target="../media/image63.png"/><Relationship Id="rId5" Type="http://schemas.openxmlformats.org/officeDocument/2006/relationships/image" Target="../media/image4.png"/><Relationship Id="rId15" Type="http://schemas.openxmlformats.org/officeDocument/2006/relationships/image" Target="../media/image57.jpeg"/><Relationship Id="rId23" Type="http://schemas.openxmlformats.org/officeDocument/2006/relationships/image" Target="../media/image62.png"/><Relationship Id="rId10" Type="http://schemas.openxmlformats.org/officeDocument/2006/relationships/image" Target="../media/image9.svg"/><Relationship Id="rId19" Type="http://schemas.openxmlformats.org/officeDocument/2006/relationships/image" Target="../media/image60.png"/><Relationship Id="rId4" Type="http://schemas.openxmlformats.org/officeDocument/2006/relationships/image" Target="../media/image25.svg"/><Relationship Id="rId9" Type="http://schemas.openxmlformats.org/officeDocument/2006/relationships/image" Target="../media/image7.png"/><Relationship Id="rId14" Type="http://schemas.openxmlformats.org/officeDocument/2006/relationships/image" Target="../media/image27.svg"/><Relationship Id="rId22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9.svg"/><Relationship Id="rId4" Type="http://schemas.openxmlformats.org/officeDocument/2006/relationships/image" Target="../media/image25.svg"/><Relationship Id="rId9" Type="http://schemas.openxmlformats.org/officeDocument/2006/relationships/image" Target="../media/image7.png"/><Relationship Id="rId1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25.svg"/><Relationship Id="rId9" Type="http://schemas.openxmlformats.org/officeDocument/2006/relationships/image" Target="../media/image7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17.png"/><Relationship Id="rId2" Type="http://schemas.openxmlformats.org/officeDocument/2006/relationships/image" Target="../media/image1.jpe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9.svg"/><Relationship Id="rId19" Type="http://schemas.openxmlformats.org/officeDocument/2006/relationships/image" Target="../media/image19.png"/><Relationship Id="rId4" Type="http://schemas.openxmlformats.org/officeDocument/2006/relationships/image" Target="../media/image25.svg"/><Relationship Id="rId9" Type="http://schemas.openxmlformats.org/officeDocument/2006/relationships/image" Target="../media/image7.png"/><Relationship Id="rId14" Type="http://schemas.openxmlformats.org/officeDocument/2006/relationships/image" Target="../media/image27.svg"/><Relationship Id="rId22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18" Type="http://schemas.openxmlformats.org/officeDocument/2006/relationships/image" Target="../media/image35.svg"/><Relationship Id="rId3" Type="http://schemas.openxmlformats.org/officeDocument/2006/relationships/image" Target="../media/image14.png"/><Relationship Id="rId21" Type="http://schemas.openxmlformats.org/officeDocument/2006/relationships/image" Target="../media/image21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19.png"/><Relationship Id="rId2" Type="http://schemas.openxmlformats.org/officeDocument/2006/relationships/image" Target="../media/image1.jpeg"/><Relationship Id="rId16" Type="http://schemas.openxmlformats.org/officeDocument/2006/relationships/image" Target="../media/image29.sv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9.svg"/><Relationship Id="rId19" Type="http://schemas.openxmlformats.org/officeDocument/2006/relationships/image" Target="../media/image20.png"/><Relationship Id="rId4" Type="http://schemas.openxmlformats.org/officeDocument/2006/relationships/image" Target="../media/image25.svg"/><Relationship Id="rId9" Type="http://schemas.openxmlformats.org/officeDocument/2006/relationships/image" Target="../media/image7.png"/><Relationship Id="rId1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18" Type="http://schemas.openxmlformats.org/officeDocument/2006/relationships/image" Target="../media/image35.svg"/><Relationship Id="rId3" Type="http://schemas.openxmlformats.org/officeDocument/2006/relationships/image" Target="../media/image14.png"/><Relationship Id="rId21" Type="http://schemas.openxmlformats.org/officeDocument/2006/relationships/image" Target="../media/image23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24" Type="http://schemas.openxmlformats.org/officeDocument/2006/relationships/image" Target="../media/image44.sv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23" Type="http://schemas.openxmlformats.org/officeDocument/2006/relationships/image" Target="../media/image25.png"/><Relationship Id="rId10" Type="http://schemas.openxmlformats.org/officeDocument/2006/relationships/image" Target="../media/image9.svg"/><Relationship Id="rId19" Type="http://schemas.openxmlformats.org/officeDocument/2006/relationships/image" Target="../media/image22.png"/><Relationship Id="rId4" Type="http://schemas.openxmlformats.org/officeDocument/2006/relationships/image" Target="../media/image25.svg"/><Relationship Id="rId9" Type="http://schemas.openxmlformats.org/officeDocument/2006/relationships/image" Target="../media/image7.png"/><Relationship Id="rId14" Type="http://schemas.openxmlformats.org/officeDocument/2006/relationships/image" Target="../media/image27.svg"/><Relationship Id="rId2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8" Type="http://schemas.openxmlformats.org/officeDocument/2006/relationships/image" Target="../media/image19.png"/><Relationship Id="rId3" Type="http://schemas.openxmlformats.org/officeDocument/2006/relationships/image" Target="../media/image14.png"/><Relationship Id="rId21" Type="http://schemas.openxmlformats.org/officeDocument/2006/relationships/image" Target="../media/image44.svg"/><Relationship Id="rId7" Type="http://schemas.openxmlformats.org/officeDocument/2006/relationships/image" Target="../media/image5.png"/><Relationship Id="rId17" Type="http://schemas.openxmlformats.org/officeDocument/2006/relationships/image" Target="../media/image26.png"/><Relationship Id="rId2" Type="http://schemas.openxmlformats.org/officeDocument/2006/relationships/image" Target="../media/image1.jpeg"/><Relationship Id="rId16" Type="http://schemas.openxmlformats.org/officeDocument/2006/relationships/image" Target="../media/image29.sv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23" Type="http://schemas.openxmlformats.org/officeDocument/2006/relationships/image" Target="../media/image49.svg"/><Relationship Id="rId10" Type="http://schemas.openxmlformats.org/officeDocument/2006/relationships/image" Target="../media/image9.svg"/><Relationship Id="rId19" Type="http://schemas.openxmlformats.org/officeDocument/2006/relationships/image" Target="../media/image35.svg"/><Relationship Id="rId4" Type="http://schemas.openxmlformats.org/officeDocument/2006/relationships/image" Target="../media/image25.svg"/><Relationship Id="rId9" Type="http://schemas.openxmlformats.org/officeDocument/2006/relationships/image" Target="../media/image7.png"/><Relationship Id="rId14" Type="http://schemas.openxmlformats.org/officeDocument/2006/relationships/image" Target="../media/image27.svg"/><Relationship Id="rId2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18" Type="http://schemas.openxmlformats.org/officeDocument/2006/relationships/image" Target="../media/image31.jpeg"/><Relationship Id="rId3" Type="http://schemas.openxmlformats.org/officeDocument/2006/relationships/image" Target="../media/image14.png"/><Relationship Id="rId21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30.png"/><Relationship Id="rId2" Type="http://schemas.openxmlformats.org/officeDocument/2006/relationships/image" Target="../media/image1.jpeg"/><Relationship Id="rId16" Type="http://schemas.openxmlformats.org/officeDocument/2006/relationships/image" Target="../media/image17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29.png"/><Relationship Id="rId10" Type="http://schemas.openxmlformats.org/officeDocument/2006/relationships/image" Target="../media/image9.svg"/><Relationship Id="rId19" Type="http://schemas.openxmlformats.org/officeDocument/2006/relationships/image" Target="../media/image32.png"/><Relationship Id="rId4" Type="http://schemas.openxmlformats.org/officeDocument/2006/relationships/image" Target="../media/image25.svg"/><Relationship Id="rId9" Type="http://schemas.openxmlformats.org/officeDocument/2006/relationships/image" Target="../media/image7.png"/><Relationship Id="rId1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image" Target="../media/image14.png"/><Relationship Id="rId21" Type="http://schemas.openxmlformats.org/officeDocument/2006/relationships/image" Target="../media/image52.sv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36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10" Type="http://schemas.openxmlformats.org/officeDocument/2006/relationships/image" Target="../media/image9.svg"/><Relationship Id="rId19" Type="http://schemas.openxmlformats.org/officeDocument/2006/relationships/image" Target="../media/image59.svg"/><Relationship Id="rId4" Type="http://schemas.openxmlformats.org/officeDocument/2006/relationships/image" Target="../media/image25.svg"/><Relationship Id="rId9" Type="http://schemas.openxmlformats.org/officeDocument/2006/relationships/image" Target="../media/image7.png"/><Relationship Id="rId14" Type="http://schemas.openxmlformats.org/officeDocument/2006/relationships/image" Target="../media/image27.svg"/><Relationship Id="rId2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.png"/><Relationship Id="rId26" Type="http://schemas.openxmlformats.org/officeDocument/2006/relationships/image" Target="../media/image75.sv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41.png"/><Relationship Id="rId10" Type="http://schemas.openxmlformats.org/officeDocument/2006/relationships/image" Target="../media/image9.svg"/><Relationship Id="rId4" Type="http://schemas.openxmlformats.org/officeDocument/2006/relationships/image" Target="../media/image25.sv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33" r="2833"/>
          <a:stretch>
            <a:fillRect/>
          </a:stretch>
        </p:blipFill>
        <p:spPr>
          <a:xfrm>
            <a:off x="0" y="0"/>
            <a:ext cx="9124608" cy="6843456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296449" y="5695139"/>
            <a:ext cx="3664687" cy="1103987"/>
          </a:xfrm>
          <a:custGeom>
            <a:avLst/>
            <a:gdLst/>
            <a:ahLst/>
            <a:cxnLst/>
            <a:rect l="l" t="t" r="r" b="b"/>
            <a:pathLst>
              <a:path w="3908999" h="1177586">
                <a:moveTo>
                  <a:pt x="0" y="0"/>
                </a:moveTo>
                <a:lnTo>
                  <a:pt x="3908999" y="0"/>
                </a:lnTo>
                <a:lnTo>
                  <a:pt x="3908999" y="1177586"/>
                </a:lnTo>
                <a:lnTo>
                  <a:pt x="0" y="1177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92540" y="3204593"/>
            <a:ext cx="4408126" cy="3198474"/>
          </a:xfrm>
          <a:custGeom>
            <a:avLst/>
            <a:gdLst/>
            <a:ahLst/>
            <a:cxnLst/>
            <a:rect l="l" t="t" r="r" b="b"/>
            <a:pathLst>
              <a:path w="4702001" h="3411706">
                <a:moveTo>
                  <a:pt x="0" y="0"/>
                </a:moveTo>
                <a:lnTo>
                  <a:pt x="4702001" y="0"/>
                </a:lnTo>
                <a:lnTo>
                  <a:pt x="4702001" y="3411705"/>
                </a:lnTo>
                <a:lnTo>
                  <a:pt x="0" y="34117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43088" y="2691013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6" y="0"/>
                </a:lnTo>
                <a:lnTo>
                  <a:pt x="364620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112631" y="-56119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241291">
            <a:off x="-868553" y="573907"/>
            <a:ext cx="2862070" cy="2289656"/>
          </a:xfrm>
          <a:custGeom>
            <a:avLst/>
            <a:gdLst/>
            <a:ahLst/>
            <a:cxnLst/>
            <a:rect l="l" t="t" r="r" b="b"/>
            <a:pathLst>
              <a:path w="3052875" h="2442300">
                <a:moveTo>
                  <a:pt x="0" y="0"/>
                </a:moveTo>
                <a:lnTo>
                  <a:pt x="3052875" y="0"/>
                </a:lnTo>
                <a:lnTo>
                  <a:pt x="3052875" y="2442300"/>
                </a:lnTo>
                <a:lnTo>
                  <a:pt x="0" y="2442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701007">
            <a:off x="7645035" y="2428893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78285" y="-150014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1686263" y="1547562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7415449" y="6858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801562" y="0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0" y="0"/>
                </a:moveTo>
                <a:lnTo>
                  <a:pt x="3901440" y="0"/>
                </a:lnTo>
                <a:lnTo>
                  <a:pt x="3901440" y="1267968"/>
                </a:lnTo>
                <a:lnTo>
                  <a:pt x="0" y="126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174104" y="-13716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177726">
            <a:off x="3401908" y="-1325239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421102">
            <a:off x="7855962" y="302726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425764">
            <a:off x="8362745" y="2141755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522074">
            <a:off x="-395344" y="2997493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568428">
            <a:off x="-500050" y="4567807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32391" y="5329238"/>
            <a:ext cx="1723973" cy="1174456"/>
          </a:xfrm>
          <a:custGeom>
            <a:avLst/>
            <a:gdLst/>
            <a:ahLst/>
            <a:cxnLst/>
            <a:rect l="l" t="t" r="r" b="b"/>
            <a:pathLst>
              <a:path w="1838904" h="1252753">
                <a:moveTo>
                  <a:pt x="0" y="0"/>
                </a:moveTo>
                <a:lnTo>
                  <a:pt x="1838905" y="0"/>
                </a:lnTo>
                <a:lnTo>
                  <a:pt x="1838905" y="1252753"/>
                </a:lnTo>
                <a:lnTo>
                  <a:pt x="0" y="12527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9" name="Скругленный прямоугольник 28"/>
          <p:cNvSpPr/>
          <p:nvPr/>
        </p:nvSpPr>
        <p:spPr>
          <a:xfrm>
            <a:off x="1445281" y="1547563"/>
            <a:ext cx="6180877" cy="2102603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endParaRPr lang="uk-UA" sz="41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41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Перший урок</a:t>
            </a:r>
          </a:p>
          <a:p>
            <a:pPr algn="ctr"/>
            <a:r>
              <a:rPr lang="uk-UA" sz="41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«Україна у моєму серці!»</a:t>
            </a:r>
          </a:p>
          <a:p>
            <a:pPr algn="ctr"/>
            <a:endParaRPr lang="en-US" sz="41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3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 22"/>
          <p:cNvSpPr/>
          <p:nvPr/>
        </p:nvSpPr>
        <p:spPr>
          <a:xfrm rot="-699052">
            <a:off x="719980" y="1009080"/>
            <a:ext cx="2429275" cy="1119721"/>
          </a:xfrm>
          <a:custGeom>
            <a:avLst/>
            <a:gdLst/>
            <a:ahLst/>
            <a:cxnLst/>
            <a:rect l="l" t="t" r="r" b="b"/>
            <a:pathLst>
              <a:path w="2166707" h="784597">
                <a:moveTo>
                  <a:pt x="0" y="0"/>
                </a:moveTo>
                <a:lnTo>
                  <a:pt x="2166706" y="0"/>
                </a:lnTo>
                <a:lnTo>
                  <a:pt x="2166706" y="784597"/>
                </a:lnTo>
                <a:lnTo>
                  <a:pt x="0" y="78459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322220" y="-55042"/>
            <a:ext cx="1742724" cy="2137025"/>
          </a:xfrm>
          <a:custGeom>
            <a:avLst/>
            <a:gdLst/>
            <a:ahLst/>
            <a:cxnLst/>
            <a:rect l="l" t="t" r="r" b="b"/>
            <a:pathLst>
              <a:path w="1002977" h="2279493">
                <a:moveTo>
                  <a:pt x="0" y="0"/>
                </a:moveTo>
                <a:lnTo>
                  <a:pt x="1002977" y="0"/>
                </a:lnTo>
                <a:lnTo>
                  <a:pt x="1002977" y="2279493"/>
                </a:lnTo>
                <a:lnTo>
                  <a:pt x="0" y="227949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  <a:ln>
            <a:noFill/>
          </a:ln>
        </p:spPr>
        <p:txBody>
          <a:bodyPr lIns="85725" tIns="42863" rIns="85725" bIns="42863"/>
          <a:lstStyle/>
          <a:p>
            <a:pPr algn="ctr"/>
            <a:endParaRPr lang="ru-RU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01.09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174105" y="-34903"/>
            <a:ext cx="1609425" cy="20038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endParaRPr lang="ru-RU"/>
          </a:p>
        </p:txBody>
      </p:sp>
      <p:sp>
        <p:nvSpPr>
          <p:cNvPr id="23" name="Freeform 23"/>
          <p:cNvSpPr/>
          <p:nvPr/>
        </p:nvSpPr>
        <p:spPr>
          <a:xfrm>
            <a:off x="6476410" y="3048658"/>
            <a:ext cx="2786627" cy="3856147"/>
          </a:xfrm>
          <a:custGeom>
            <a:avLst/>
            <a:gdLst/>
            <a:ahLst/>
            <a:cxnLst/>
            <a:rect l="l" t="t" r="r" b="b"/>
            <a:pathLst>
              <a:path w="2608894" h="3444085">
                <a:moveTo>
                  <a:pt x="0" y="0"/>
                </a:moveTo>
                <a:lnTo>
                  <a:pt x="2608894" y="0"/>
                </a:lnTo>
                <a:lnTo>
                  <a:pt x="2608894" y="3444085"/>
                </a:lnTo>
                <a:lnTo>
                  <a:pt x="0" y="344408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687" y="2231619"/>
            <a:ext cx="5077009" cy="514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2896" y="3505932"/>
            <a:ext cx="3973040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Підготувала:</a:t>
            </a:r>
          </a:p>
          <a:p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5 – А класу</a:t>
            </a:r>
          </a:p>
          <a:p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Різченко Я.В.</a:t>
            </a:r>
            <a:endParaRPr lang="uk-UA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58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833" r="28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7243088" y="2691013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6" y="0"/>
                </a:lnTo>
                <a:lnTo>
                  <a:pt x="364620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12631" y="-56119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1291">
            <a:off x="-868553" y="573907"/>
            <a:ext cx="2862070" cy="2289656"/>
          </a:xfrm>
          <a:custGeom>
            <a:avLst/>
            <a:gdLst/>
            <a:ahLst/>
            <a:cxnLst/>
            <a:rect l="l" t="t" r="r" b="b"/>
            <a:pathLst>
              <a:path w="3052875" h="2442300">
                <a:moveTo>
                  <a:pt x="0" y="0"/>
                </a:moveTo>
                <a:lnTo>
                  <a:pt x="3052875" y="0"/>
                </a:lnTo>
                <a:lnTo>
                  <a:pt x="3052875" y="2442300"/>
                </a:lnTo>
                <a:lnTo>
                  <a:pt x="0" y="2442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Прямоугольник 34"/>
          <p:cNvSpPr/>
          <p:nvPr/>
        </p:nvSpPr>
        <p:spPr>
          <a:xfrm>
            <a:off x="0" y="-337488"/>
            <a:ext cx="9124608" cy="7221741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endParaRPr lang="ru-RU" dirty="0"/>
          </a:p>
        </p:txBody>
      </p:sp>
      <p:sp>
        <p:nvSpPr>
          <p:cNvPr id="7" name="Freeform 7"/>
          <p:cNvSpPr/>
          <p:nvPr/>
        </p:nvSpPr>
        <p:spPr>
          <a:xfrm rot="-5701007">
            <a:off x="7645035" y="2428893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686263" y="1547562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8285" y="-150014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415449" y="6858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82187" y="-17525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0" y="0"/>
                </a:moveTo>
                <a:lnTo>
                  <a:pt x="3901440" y="0"/>
                </a:lnTo>
                <a:lnTo>
                  <a:pt x="3901440" y="1267968"/>
                </a:lnTo>
                <a:lnTo>
                  <a:pt x="0" y="126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74104" y="-13716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7123446" y="5857770"/>
            <a:ext cx="3537959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177726">
            <a:off x="3401908" y="-1325239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421102">
            <a:off x="7325559" y="235003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425764">
            <a:off x="8362745" y="2141755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522074">
            <a:off x="-395344" y="2997493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68428">
            <a:off x="-500050" y="4567807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22896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3670218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5115174" y="2728763"/>
            <a:ext cx="1261872" cy="2743200"/>
          </a:xfrm>
          <a:custGeom>
            <a:avLst/>
            <a:gdLst/>
            <a:ahLst/>
            <a:cxnLst/>
            <a:rect l="l" t="t" r="r" b="b"/>
            <a:pathLst>
              <a:path w="1345997" h="2926080">
                <a:moveTo>
                  <a:pt x="0" y="0"/>
                </a:moveTo>
                <a:lnTo>
                  <a:pt x="1345997" y="0"/>
                </a:lnTo>
                <a:lnTo>
                  <a:pt x="1345997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943613" y="-608046"/>
            <a:ext cx="1323594" cy="2743200"/>
          </a:xfrm>
          <a:custGeom>
            <a:avLst/>
            <a:gdLst/>
            <a:ahLst/>
            <a:cxnLst/>
            <a:rect l="l" t="t" r="r" b="b"/>
            <a:pathLst>
              <a:path w="1411834" h="2926080">
                <a:moveTo>
                  <a:pt x="0" y="0"/>
                </a:moveTo>
                <a:lnTo>
                  <a:pt x="1411834" y="0"/>
                </a:lnTo>
                <a:lnTo>
                  <a:pt x="141183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9312701" y="-1878979"/>
            <a:ext cx="3368489" cy="1014758"/>
          </a:xfrm>
          <a:custGeom>
            <a:avLst/>
            <a:gdLst/>
            <a:ahLst/>
            <a:cxnLst/>
            <a:rect l="l" t="t" r="r" b="b"/>
            <a:pathLst>
              <a:path w="3593055" h="1082408">
                <a:moveTo>
                  <a:pt x="0" y="0"/>
                </a:moveTo>
                <a:lnTo>
                  <a:pt x="3593055" y="0"/>
                </a:lnTo>
                <a:lnTo>
                  <a:pt x="3593055" y="1082408"/>
                </a:lnTo>
                <a:lnTo>
                  <a:pt x="0" y="1082408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527320" y="1594657"/>
            <a:ext cx="4494308" cy="4538373"/>
          </a:xfrm>
          <a:custGeom>
            <a:avLst/>
            <a:gdLst/>
            <a:ahLst/>
            <a:cxnLst/>
            <a:rect l="l" t="t" r="r" b="b"/>
            <a:pathLst>
              <a:path w="2473204" h="2182603">
                <a:moveTo>
                  <a:pt x="0" y="0"/>
                </a:moveTo>
                <a:lnTo>
                  <a:pt x="2473204" y="0"/>
                </a:lnTo>
                <a:lnTo>
                  <a:pt x="2473204" y="2182602"/>
                </a:lnTo>
                <a:lnTo>
                  <a:pt x="0" y="218260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6" name="Скругленный прямоугольник 35"/>
          <p:cNvSpPr/>
          <p:nvPr/>
        </p:nvSpPr>
        <p:spPr>
          <a:xfrm>
            <a:off x="-10822" y="548680"/>
            <a:ext cx="3968337" cy="1788943"/>
          </a:xfrm>
          <a:prstGeom prst="roundRect">
            <a:avLst/>
          </a:prstGeom>
          <a:ln w="57150">
            <a:solidFill>
              <a:srgbClr val="FF0000"/>
            </a:solidFill>
            <a:prstDash val="lgDash"/>
          </a:ln>
          <a:effectLst>
            <a:glow rad="165100">
              <a:schemeClr val="bg1">
                <a:alpha val="9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ru-RU" sz="2600" i="1" dirty="0"/>
              <a:t>Я дерево – символ.</a:t>
            </a:r>
          </a:p>
          <a:p>
            <a:pPr algn="ctr"/>
            <a:r>
              <a:rPr lang="ru-RU" sz="2600" i="1" dirty="0" err="1"/>
              <a:t>Зі</a:t>
            </a:r>
            <a:r>
              <a:rPr lang="ru-RU" sz="2600" i="1" dirty="0"/>
              <a:t> мною в руках</a:t>
            </a:r>
          </a:p>
          <a:p>
            <a:pPr algn="ctr"/>
            <a:r>
              <a:rPr lang="ru-RU" sz="2600" i="1" dirty="0" err="1"/>
              <a:t>Великдень</a:t>
            </a:r>
            <a:r>
              <a:rPr lang="ru-RU" sz="2600" i="1" dirty="0"/>
              <a:t> </a:t>
            </a:r>
            <a:r>
              <a:rPr lang="ru-RU" sz="2600" i="1" dirty="0" err="1"/>
              <a:t>зустрічають</a:t>
            </a:r>
            <a:endParaRPr lang="ru-RU" sz="2600" i="1" dirty="0"/>
          </a:p>
          <a:p>
            <a:pPr algn="ctr"/>
            <a:r>
              <a:rPr lang="ru-RU" sz="2600" i="1" dirty="0"/>
              <a:t>У наших краях.</a:t>
            </a:r>
          </a:p>
          <a:p>
            <a:pPr algn="ctr"/>
            <a:endParaRPr lang="ru-RU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8853" y="-91567"/>
            <a:ext cx="3411779" cy="6402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ВЕРБА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79328" y="5229200"/>
            <a:ext cx="3968337" cy="1582284"/>
          </a:xfrm>
          <a:prstGeom prst="roundRect">
            <a:avLst/>
          </a:prstGeom>
          <a:ln w="57150">
            <a:solidFill>
              <a:srgbClr val="00B050"/>
            </a:solidFill>
            <a:prstDash val="lgDash"/>
          </a:ln>
          <a:effectLst>
            <a:glow rad="165100">
              <a:schemeClr val="bg1">
                <a:alpha val="9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Верба – символ родинного вогнища, туги і смутку за близькими людьми.</a:t>
            </a:r>
            <a:endParaRPr lang="ru-RU" sz="3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147665" y="5871"/>
            <a:ext cx="3376663" cy="80453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КАЛИНА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891715" y="4276833"/>
            <a:ext cx="4232893" cy="1674995"/>
          </a:xfrm>
          <a:prstGeom prst="roundRect">
            <a:avLst/>
          </a:prstGeom>
          <a:ln w="57150">
            <a:solidFill>
              <a:srgbClr val="00B050"/>
            </a:solidFill>
            <a:prstDash val="lgDash"/>
          </a:ln>
          <a:effectLst>
            <a:glow rad="165100">
              <a:schemeClr val="bg1">
                <a:alpha val="9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Калина – символ вогню, сонця, дівочої чистоти та краси.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063412" y="830967"/>
            <a:ext cx="4232893" cy="2032773"/>
          </a:xfrm>
          <a:prstGeom prst="roundRect">
            <a:avLst/>
          </a:prstGeom>
          <a:ln w="57150">
            <a:solidFill>
              <a:srgbClr val="FF0000"/>
            </a:solidFill>
            <a:prstDash val="lgDash"/>
          </a:ln>
          <a:effectLst>
            <a:glow rad="165100">
              <a:schemeClr val="bg1">
                <a:alpha val="9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i="1" dirty="0"/>
              <a:t>У </a:t>
            </a:r>
            <a:r>
              <a:rPr lang="ru-RU" sz="2800" i="1" dirty="0" err="1"/>
              <a:t>вінку</a:t>
            </a:r>
            <a:r>
              <a:rPr lang="ru-RU" sz="2800" i="1" dirty="0"/>
              <a:t> </a:t>
            </a:r>
            <a:r>
              <a:rPr lang="ru-RU" sz="2800" i="1" dirty="0" err="1"/>
              <a:t>зеленолистім</a:t>
            </a:r>
            <a:r>
              <a:rPr lang="ru-RU" sz="2800" i="1" dirty="0" smtClean="0"/>
              <a:t>,</a:t>
            </a:r>
          </a:p>
          <a:p>
            <a:pPr algn="ctr"/>
            <a:r>
              <a:rPr lang="ru-RU" sz="2800" i="1" dirty="0" smtClean="0"/>
              <a:t>У </a:t>
            </a:r>
            <a:r>
              <a:rPr lang="ru-RU" sz="2800" i="1" dirty="0" err="1"/>
              <a:t>червоному</a:t>
            </a:r>
            <a:r>
              <a:rPr lang="ru-RU" sz="2800" i="1" dirty="0"/>
              <a:t> </a:t>
            </a:r>
            <a:r>
              <a:rPr lang="ru-RU" sz="2800" i="1" dirty="0" err="1"/>
              <a:t>намисті</a:t>
            </a:r>
            <a:r>
              <a:rPr lang="ru-RU" sz="2800" i="1" dirty="0" smtClean="0"/>
              <a:t>,</a:t>
            </a:r>
          </a:p>
          <a:p>
            <a:pPr algn="ctr"/>
            <a:r>
              <a:rPr lang="ru-RU" sz="2800" i="1" dirty="0" err="1" smtClean="0"/>
              <a:t>Видивляється</a:t>
            </a:r>
            <a:r>
              <a:rPr lang="ru-RU" sz="2800" i="1" dirty="0" smtClean="0"/>
              <a:t> </a:t>
            </a:r>
            <a:r>
              <a:rPr lang="ru-RU" sz="2800" i="1" dirty="0"/>
              <a:t>у </a:t>
            </a:r>
            <a:r>
              <a:rPr lang="ru-RU" sz="2800" i="1" dirty="0" smtClean="0"/>
              <a:t>воду</a:t>
            </a:r>
          </a:p>
          <a:p>
            <a:pPr algn="ctr"/>
            <a:r>
              <a:rPr lang="ru-RU" sz="2800" i="1" dirty="0" smtClean="0"/>
              <a:t>На </a:t>
            </a:r>
            <a:r>
              <a:rPr lang="ru-RU" sz="2800" i="1" dirty="0"/>
              <a:t>свою </a:t>
            </a:r>
            <a:r>
              <a:rPr lang="ru-RU" sz="2800" i="1" dirty="0" err="1"/>
              <a:t>хорошу</a:t>
            </a:r>
            <a:r>
              <a:rPr lang="ru-RU" sz="2800" i="1" dirty="0"/>
              <a:t> </a:t>
            </a:r>
            <a:r>
              <a:rPr lang="ru-RU" sz="2800" i="1" dirty="0" err="1" smtClean="0"/>
              <a:t>вроду</a:t>
            </a:r>
            <a:r>
              <a:rPr lang="ru-RU" sz="2800" i="1" dirty="0" smtClean="0"/>
              <a:t>.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5631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33" r="28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7243088" y="2691013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6" y="0"/>
                </a:lnTo>
                <a:lnTo>
                  <a:pt x="364620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12631" y="-56119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701007">
            <a:off x="7645035" y="2428893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8285" y="-150014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686263" y="1547562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415449" y="6858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82187" y="-17525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0" y="0"/>
                </a:moveTo>
                <a:lnTo>
                  <a:pt x="3901440" y="0"/>
                </a:lnTo>
                <a:lnTo>
                  <a:pt x="3901440" y="1267968"/>
                </a:lnTo>
                <a:lnTo>
                  <a:pt x="0" y="12679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74104" y="-13716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5" name="Прямоугольник 34"/>
          <p:cNvSpPr/>
          <p:nvPr/>
        </p:nvSpPr>
        <p:spPr>
          <a:xfrm>
            <a:off x="0" y="-175251"/>
            <a:ext cx="9124608" cy="7221741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endParaRPr lang="ru-RU"/>
          </a:p>
        </p:txBody>
      </p:sp>
      <p:sp>
        <p:nvSpPr>
          <p:cNvPr id="14" name="Freeform 14"/>
          <p:cNvSpPr/>
          <p:nvPr/>
        </p:nvSpPr>
        <p:spPr>
          <a:xfrm rot="-3177726">
            <a:off x="3401908" y="-1325239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1291">
            <a:off x="-868553" y="573907"/>
            <a:ext cx="2862070" cy="2289656"/>
          </a:xfrm>
          <a:custGeom>
            <a:avLst/>
            <a:gdLst/>
            <a:ahLst/>
            <a:cxnLst/>
            <a:rect l="l" t="t" r="r" b="b"/>
            <a:pathLst>
              <a:path w="3052875" h="2442300">
                <a:moveTo>
                  <a:pt x="0" y="0"/>
                </a:moveTo>
                <a:lnTo>
                  <a:pt x="3052875" y="0"/>
                </a:lnTo>
                <a:lnTo>
                  <a:pt x="3052875" y="2442300"/>
                </a:lnTo>
                <a:lnTo>
                  <a:pt x="0" y="24423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7123447" y="5857770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425764">
            <a:off x="8362745" y="2141755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522074">
            <a:off x="-395344" y="2997493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68428">
            <a:off x="-500050" y="4567807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22896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3670218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64094" y="911951"/>
            <a:ext cx="7883264" cy="6222741"/>
          </a:xfrm>
          <a:custGeom>
            <a:avLst/>
            <a:gdLst/>
            <a:ahLst/>
            <a:cxnLst/>
            <a:rect l="l" t="t" r="r" b="b"/>
            <a:pathLst>
              <a:path w="5636328" h="6154316">
                <a:moveTo>
                  <a:pt x="0" y="0"/>
                </a:moveTo>
                <a:lnTo>
                  <a:pt x="5636328" y="0"/>
                </a:lnTo>
                <a:lnTo>
                  <a:pt x="5636328" y="6154316"/>
                </a:lnTo>
                <a:lnTo>
                  <a:pt x="0" y="61543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2731971" y="5633990"/>
            <a:ext cx="2547410" cy="817604"/>
          </a:xfrm>
          <a:custGeom>
            <a:avLst/>
            <a:gdLst/>
            <a:ahLst/>
            <a:cxnLst/>
            <a:rect l="l" t="t" r="r" b="b"/>
            <a:pathLst>
              <a:path w="3593055" h="1082408">
                <a:moveTo>
                  <a:pt x="0" y="0"/>
                </a:moveTo>
                <a:lnTo>
                  <a:pt x="3593055" y="0"/>
                </a:lnTo>
                <a:lnTo>
                  <a:pt x="3593055" y="1082408"/>
                </a:lnTo>
                <a:lnTo>
                  <a:pt x="0" y="1082408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94990" y="2583418"/>
            <a:ext cx="1318021" cy="1215447"/>
          </a:xfrm>
          <a:custGeom>
            <a:avLst/>
            <a:gdLst/>
            <a:ahLst/>
            <a:cxnLst/>
            <a:rect l="l" t="t" r="r" b="b"/>
            <a:pathLst>
              <a:path w="2473204" h="2182603">
                <a:moveTo>
                  <a:pt x="0" y="0"/>
                </a:moveTo>
                <a:lnTo>
                  <a:pt x="2473204" y="0"/>
                </a:lnTo>
                <a:lnTo>
                  <a:pt x="2473204" y="2182602"/>
                </a:lnTo>
                <a:lnTo>
                  <a:pt x="0" y="2182602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-5050193" y="-1724518"/>
            <a:ext cx="3937563" cy="4233938"/>
          </a:xfrm>
          <a:custGeom>
            <a:avLst/>
            <a:gdLst/>
            <a:ahLst/>
            <a:cxnLst/>
            <a:rect l="l" t="t" r="r" b="b"/>
            <a:pathLst>
              <a:path w="4200067" h="4516201">
                <a:moveTo>
                  <a:pt x="0" y="0"/>
                </a:moveTo>
                <a:lnTo>
                  <a:pt x="4200067" y="0"/>
                </a:lnTo>
                <a:lnTo>
                  <a:pt x="4200067" y="4516201"/>
                </a:lnTo>
                <a:lnTo>
                  <a:pt x="0" y="451620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322025" y="5104427"/>
            <a:ext cx="1240279" cy="958749"/>
          </a:xfrm>
          <a:custGeom>
            <a:avLst/>
            <a:gdLst/>
            <a:ahLst/>
            <a:cxnLst/>
            <a:rect l="l" t="t" r="r" b="b"/>
            <a:pathLst>
              <a:path w="1971751" h="1573816">
                <a:moveTo>
                  <a:pt x="0" y="0"/>
                </a:moveTo>
                <a:lnTo>
                  <a:pt x="1971751" y="0"/>
                </a:lnTo>
                <a:lnTo>
                  <a:pt x="1971751" y="1573816"/>
                </a:lnTo>
                <a:lnTo>
                  <a:pt x="0" y="1573816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20545393">
            <a:off x="860354" y="1344473"/>
            <a:ext cx="854229" cy="1136493"/>
          </a:xfrm>
          <a:custGeom>
            <a:avLst/>
            <a:gdLst/>
            <a:ahLst/>
            <a:cxnLst/>
            <a:rect l="l" t="t" r="r" b="b"/>
            <a:pathLst>
              <a:path w="1471574" h="1860790">
                <a:moveTo>
                  <a:pt x="0" y="0"/>
                </a:moveTo>
                <a:lnTo>
                  <a:pt x="1471574" y="0"/>
                </a:lnTo>
                <a:lnTo>
                  <a:pt x="1471574" y="1860789"/>
                </a:lnTo>
                <a:lnTo>
                  <a:pt x="0" y="1860789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465999">
            <a:off x="5573431" y="4923337"/>
            <a:ext cx="661797" cy="1703367"/>
          </a:xfrm>
          <a:custGeom>
            <a:avLst/>
            <a:gdLst/>
            <a:ahLst/>
            <a:cxnLst/>
            <a:rect l="l" t="t" r="r" b="b"/>
            <a:pathLst>
              <a:path w="1411834" h="2926080">
                <a:moveTo>
                  <a:pt x="0" y="0"/>
                </a:moveTo>
                <a:lnTo>
                  <a:pt x="1411834" y="0"/>
                </a:lnTo>
                <a:lnTo>
                  <a:pt x="141183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57" y="1554733"/>
            <a:ext cx="1360946" cy="250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Freeform 23"/>
          <p:cNvSpPr/>
          <p:nvPr/>
        </p:nvSpPr>
        <p:spPr>
          <a:xfrm>
            <a:off x="1446174" y="5300916"/>
            <a:ext cx="1444084" cy="741876"/>
          </a:xfrm>
          <a:custGeom>
            <a:avLst/>
            <a:gdLst/>
            <a:ahLst/>
            <a:cxnLst/>
            <a:rect l="l" t="t" r="r" b="b"/>
            <a:pathLst>
              <a:path w="2168037" h="1422774">
                <a:moveTo>
                  <a:pt x="0" y="0"/>
                </a:moveTo>
                <a:lnTo>
                  <a:pt x="2168037" y="0"/>
                </a:lnTo>
                <a:lnTo>
                  <a:pt x="2168037" y="1422774"/>
                </a:lnTo>
                <a:lnTo>
                  <a:pt x="0" y="1422774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89" y="1359585"/>
            <a:ext cx="1484232" cy="118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Freeform 28"/>
          <p:cNvSpPr/>
          <p:nvPr/>
        </p:nvSpPr>
        <p:spPr>
          <a:xfrm>
            <a:off x="-14538" y="4382245"/>
            <a:ext cx="1357265" cy="646124"/>
          </a:xfrm>
          <a:custGeom>
            <a:avLst/>
            <a:gdLst/>
            <a:ahLst/>
            <a:cxnLst/>
            <a:rect l="l" t="t" r="r" b="b"/>
            <a:pathLst>
              <a:path w="2678554" h="1821417">
                <a:moveTo>
                  <a:pt x="0" y="0"/>
                </a:moveTo>
                <a:lnTo>
                  <a:pt x="2678554" y="0"/>
                </a:lnTo>
                <a:lnTo>
                  <a:pt x="2678554" y="1821417"/>
                </a:lnTo>
                <a:lnTo>
                  <a:pt x="0" y="1821417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</p:sp>
      <p:sp>
        <p:nvSpPr>
          <p:cNvPr id="36" name="TextBox 27"/>
          <p:cNvSpPr txBox="1"/>
          <p:nvPr/>
        </p:nvSpPr>
        <p:spPr>
          <a:xfrm>
            <a:off x="5250781" y="1450606"/>
            <a:ext cx="2676885" cy="2835354"/>
          </a:xfrm>
          <a:prstGeom prst="roundRect">
            <a:avLst/>
          </a:prstGeom>
          <a:solidFill>
            <a:schemeClr val="lt1">
              <a:alpha val="7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1200" b="1" i="1" dirty="0"/>
              <a:t>ГІМН УКРАЇНИ</a:t>
            </a:r>
          </a:p>
          <a:p>
            <a:pPr algn="ctr">
              <a:spcBef>
                <a:spcPct val="0"/>
              </a:spcBef>
            </a:pPr>
            <a:r>
              <a:rPr lang="en-US" sz="1200" b="1" i="1" dirty="0" err="1"/>
              <a:t>Ще</a:t>
            </a:r>
            <a:r>
              <a:rPr lang="en-US" sz="1200" b="1" i="1" dirty="0"/>
              <a:t> </a:t>
            </a:r>
            <a:r>
              <a:rPr lang="en-US" sz="1200" b="1" i="1" dirty="0" err="1"/>
              <a:t>не</a:t>
            </a:r>
            <a:r>
              <a:rPr lang="en-US" sz="1200" b="1" i="1" dirty="0"/>
              <a:t> </a:t>
            </a:r>
            <a:r>
              <a:rPr lang="en-US" sz="1200" b="1" i="1" dirty="0" err="1"/>
              <a:t>вмерла</a:t>
            </a:r>
            <a:r>
              <a:rPr lang="en-US" sz="1200" b="1" i="1" dirty="0"/>
              <a:t> </a:t>
            </a:r>
            <a:r>
              <a:rPr lang="en-US" sz="1200" b="1" i="1" dirty="0" err="1"/>
              <a:t>України</a:t>
            </a:r>
            <a:r>
              <a:rPr lang="en-US" sz="1200" b="1" i="1" dirty="0"/>
              <a:t> </a:t>
            </a:r>
            <a:r>
              <a:rPr lang="en-US" sz="1200" b="1" i="1" dirty="0" err="1"/>
              <a:t>ні</a:t>
            </a:r>
            <a:r>
              <a:rPr lang="en-US" sz="1200" b="1" i="1" dirty="0"/>
              <a:t> </a:t>
            </a:r>
            <a:r>
              <a:rPr lang="en-US" sz="1200" b="1" i="1" dirty="0" err="1"/>
              <a:t>слава</a:t>
            </a:r>
            <a:r>
              <a:rPr lang="en-US" sz="1200" b="1" i="1" dirty="0"/>
              <a:t>, </a:t>
            </a:r>
            <a:r>
              <a:rPr lang="en-US" sz="1200" b="1" i="1" dirty="0" err="1"/>
              <a:t>ні</a:t>
            </a:r>
            <a:r>
              <a:rPr lang="en-US" sz="1200" b="1" i="1" dirty="0"/>
              <a:t> </a:t>
            </a:r>
            <a:r>
              <a:rPr lang="en-US" sz="1200" b="1" i="1" dirty="0" err="1"/>
              <a:t>воля</a:t>
            </a:r>
            <a:r>
              <a:rPr lang="en-US" sz="1200" b="1" i="1" dirty="0"/>
              <a:t>.</a:t>
            </a:r>
          </a:p>
          <a:p>
            <a:pPr algn="ctr">
              <a:spcBef>
                <a:spcPct val="0"/>
              </a:spcBef>
            </a:pPr>
            <a:r>
              <a:rPr lang="en-US" sz="1200" b="1" i="1" dirty="0" err="1"/>
              <a:t>Ще</a:t>
            </a:r>
            <a:r>
              <a:rPr lang="en-US" sz="1200" b="1" i="1" dirty="0"/>
              <a:t> </a:t>
            </a:r>
            <a:r>
              <a:rPr lang="en-US" sz="1200" b="1" i="1" dirty="0" err="1"/>
              <a:t>нам</a:t>
            </a:r>
            <a:r>
              <a:rPr lang="en-US" sz="1200" b="1" i="1" dirty="0"/>
              <a:t>, </a:t>
            </a:r>
            <a:r>
              <a:rPr lang="en-US" sz="1200" b="1" i="1" dirty="0" err="1"/>
              <a:t>браття</a:t>
            </a:r>
            <a:r>
              <a:rPr lang="en-US" sz="1200" b="1" i="1" dirty="0"/>
              <a:t> </a:t>
            </a:r>
            <a:r>
              <a:rPr lang="en-US" sz="1200" b="1" i="1" dirty="0" err="1"/>
              <a:t>молодії</a:t>
            </a:r>
            <a:r>
              <a:rPr lang="en-US" sz="1200" b="1" i="1" dirty="0"/>
              <a:t>, </a:t>
            </a:r>
            <a:r>
              <a:rPr lang="en-US" sz="1200" b="1" i="1" dirty="0" err="1"/>
              <a:t>усміхнеться</a:t>
            </a:r>
            <a:r>
              <a:rPr lang="en-US" sz="1200" b="1" i="1" dirty="0"/>
              <a:t> </a:t>
            </a:r>
            <a:r>
              <a:rPr lang="en-US" sz="1200" b="1" i="1" dirty="0" err="1"/>
              <a:t>доля</a:t>
            </a:r>
            <a:r>
              <a:rPr lang="en-US" sz="1200" b="1" i="1" dirty="0"/>
              <a:t>.</a:t>
            </a:r>
          </a:p>
          <a:p>
            <a:pPr algn="ctr">
              <a:spcBef>
                <a:spcPct val="0"/>
              </a:spcBef>
            </a:pPr>
            <a:r>
              <a:rPr lang="en-US" sz="1200" b="1" i="1" dirty="0" err="1"/>
              <a:t>Згинуть</a:t>
            </a:r>
            <a:r>
              <a:rPr lang="en-US" sz="1200" b="1" i="1" dirty="0"/>
              <a:t> </a:t>
            </a:r>
            <a:r>
              <a:rPr lang="en-US" sz="1200" b="1" i="1" dirty="0" err="1"/>
              <a:t>наші</a:t>
            </a:r>
            <a:r>
              <a:rPr lang="en-US" sz="1200" b="1" i="1" dirty="0"/>
              <a:t> </a:t>
            </a:r>
            <a:r>
              <a:rPr lang="en-US" sz="1200" b="1" i="1" dirty="0" err="1"/>
              <a:t>вороженьки</a:t>
            </a:r>
            <a:r>
              <a:rPr lang="en-US" sz="1200" b="1" i="1" dirty="0"/>
              <a:t>, </a:t>
            </a:r>
            <a:r>
              <a:rPr lang="en-US" sz="1200" b="1" i="1" dirty="0" err="1"/>
              <a:t>як</a:t>
            </a:r>
            <a:r>
              <a:rPr lang="en-US" sz="1200" b="1" i="1" dirty="0"/>
              <a:t> </a:t>
            </a:r>
            <a:r>
              <a:rPr lang="en-US" sz="1200" b="1" i="1" dirty="0" err="1"/>
              <a:t>роса</a:t>
            </a:r>
            <a:r>
              <a:rPr lang="en-US" sz="1200" b="1" i="1" dirty="0"/>
              <a:t> </a:t>
            </a:r>
            <a:r>
              <a:rPr lang="en-US" sz="1200" b="1" i="1" dirty="0" err="1"/>
              <a:t>на</a:t>
            </a:r>
            <a:r>
              <a:rPr lang="en-US" sz="1200" b="1" i="1" dirty="0"/>
              <a:t> </a:t>
            </a:r>
            <a:r>
              <a:rPr lang="en-US" sz="1200" b="1" i="1" dirty="0" err="1"/>
              <a:t>сонці</a:t>
            </a:r>
            <a:r>
              <a:rPr lang="en-US" sz="1200" b="1" i="1" dirty="0"/>
              <a:t>,</a:t>
            </a:r>
          </a:p>
          <a:p>
            <a:pPr algn="ctr">
              <a:spcBef>
                <a:spcPct val="0"/>
              </a:spcBef>
            </a:pPr>
            <a:r>
              <a:rPr lang="en-US" sz="1200" b="1" i="1" dirty="0" err="1"/>
              <a:t>Запануєм</a:t>
            </a:r>
            <a:r>
              <a:rPr lang="en-US" sz="1200" b="1" i="1" dirty="0"/>
              <a:t> і </a:t>
            </a:r>
            <a:r>
              <a:rPr lang="en-US" sz="1200" b="1" i="1" dirty="0" err="1"/>
              <a:t>ми</a:t>
            </a:r>
            <a:r>
              <a:rPr lang="en-US" sz="1200" b="1" i="1" dirty="0"/>
              <a:t>, </a:t>
            </a:r>
            <a:r>
              <a:rPr lang="en-US" sz="1200" b="1" i="1" dirty="0" err="1"/>
              <a:t>браття</a:t>
            </a:r>
            <a:r>
              <a:rPr lang="en-US" sz="1200" b="1" i="1" dirty="0"/>
              <a:t>, у </a:t>
            </a:r>
            <a:r>
              <a:rPr lang="en-US" sz="1200" b="1" i="1" dirty="0" err="1"/>
              <a:t>своїй</a:t>
            </a:r>
            <a:r>
              <a:rPr lang="en-US" sz="1200" b="1" i="1" dirty="0"/>
              <a:t> </a:t>
            </a:r>
            <a:r>
              <a:rPr lang="en-US" sz="1200" b="1" i="1" dirty="0" err="1"/>
              <a:t>сторонці</a:t>
            </a:r>
            <a:r>
              <a:rPr lang="uk-UA" sz="1200" b="1" i="1" dirty="0"/>
              <a:t>.</a:t>
            </a:r>
          </a:p>
          <a:p>
            <a:pPr algn="ctr">
              <a:spcBef>
                <a:spcPct val="0"/>
              </a:spcBef>
            </a:pPr>
            <a:endParaRPr lang="en-US" sz="1200" b="1" i="1" dirty="0"/>
          </a:p>
          <a:p>
            <a:pPr algn="ctr">
              <a:spcBef>
                <a:spcPct val="0"/>
              </a:spcBef>
            </a:pPr>
            <a:r>
              <a:rPr lang="en-US" sz="1200" b="1" i="1" dirty="0" err="1"/>
              <a:t>Душу</a:t>
            </a:r>
            <a:r>
              <a:rPr lang="en-US" sz="1200" b="1" i="1" dirty="0"/>
              <a:t> й </a:t>
            </a:r>
            <a:r>
              <a:rPr lang="en-US" sz="1200" b="1" i="1" dirty="0" err="1"/>
              <a:t>тіло</a:t>
            </a:r>
            <a:r>
              <a:rPr lang="en-US" sz="1200" b="1" i="1" dirty="0"/>
              <a:t> </a:t>
            </a:r>
            <a:r>
              <a:rPr lang="en-US" sz="1200" b="1" i="1" dirty="0" err="1"/>
              <a:t>ми</a:t>
            </a:r>
            <a:r>
              <a:rPr lang="en-US" sz="1200" b="1" i="1" dirty="0"/>
              <a:t> </a:t>
            </a:r>
            <a:r>
              <a:rPr lang="en-US" sz="1200" b="1" i="1" dirty="0" err="1"/>
              <a:t>положим</a:t>
            </a:r>
            <a:r>
              <a:rPr lang="en-US" sz="1200" b="1" i="1" dirty="0"/>
              <a:t> </a:t>
            </a:r>
            <a:r>
              <a:rPr lang="en-US" sz="1200" b="1" i="1" dirty="0" err="1"/>
              <a:t>за</a:t>
            </a:r>
            <a:r>
              <a:rPr lang="en-US" sz="1200" b="1" i="1" dirty="0"/>
              <a:t> </a:t>
            </a:r>
            <a:r>
              <a:rPr lang="en-US" sz="1200" b="1" i="1" dirty="0" err="1"/>
              <a:t>нашу</a:t>
            </a:r>
            <a:r>
              <a:rPr lang="en-US" sz="1200" b="1" i="1" dirty="0"/>
              <a:t> </a:t>
            </a:r>
            <a:r>
              <a:rPr lang="en-US" sz="1200" b="1" i="1" dirty="0" err="1"/>
              <a:t>свободу</a:t>
            </a:r>
            <a:r>
              <a:rPr lang="en-US" sz="1200" b="1" i="1" dirty="0"/>
              <a:t>,</a:t>
            </a:r>
          </a:p>
          <a:p>
            <a:pPr algn="ctr">
              <a:spcBef>
                <a:spcPct val="0"/>
              </a:spcBef>
            </a:pPr>
            <a:r>
              <a:rPr lang="en-US" sz="1200" b="1" i="1" dirty="0"/>
              <a:t>І </a:t>
            </a:r>
            <a:r>
              <a:rPr lang="en-US" sz="1200" b="1" i="1" dirty="0" err="1"/>
              <a:t>покажем</a:t>
            </a:r>
            <a:r>
              <a:rPr lang="en-US" sz="1200" b="1" i="1" dirty="0"/>
              <a:t>, </a:t>
            </a:r>
            <a:r>
              <a:rPr lang="en-US" sz="1200" b="1" i="1" dirty="0" err="1"/>
              <a:t>що</a:t>
            </a:r>
            <a:r>
              <a:rPr lang="en-US" sz="1200" b="1" i="1" dirty="0"/>
              <a:t> </a:t>
            </a:r>
            <a:r>
              <a:rPr lang="en-US" sz="1200" b="1" i="1" dirty="0" err="1"/>
              <a:t>ми</a:t>
            </a:r>
            <a:r>
              <a:rPr lang="en-US" sz="1200" b="1" i="1" dirty="0"/>
              <a:t>, </a:t>
            </a:r>
            <a:r>
              <a:rPr lang="en-US" sz="1200" b="1" i="1" dirty="0" err="1"/>
              <a:t>браття</a:t>
            </a:r>
            <a:r>
              <a:rPr lang="en-US" sz="1200" b="1" i="1" dirty="0"/>
              <a:t>, </a:t>
            </a:r>
            <a:r>
              <a:rPr lang="en-US" sz="1200" b="1" i="1" dirty="0" err="1"/>
              <a:t>козацького</a:t>
            </a:r>
            <a:r>
              <a:rPr lang="en-US" sz="1200" b="1" i="1" dirty="0"/>
              <a:t> </a:t>
            </a:r>
            <a:r>
              <a:rPr lang="en-US" sz="1200" b="1" i="1" dirty="0" err="1"/>
              <a:t>роду</a:t>
            </a:r>
            <a:r>
              <a:rPr lang="en-US" sz="1050" b="1" i="1" dirty="0"/>
              <a:t>.</a:t>
            </a:r>
          </a:p>
        </p:txBody>
      </p:sp>
      <p:sp>
        <p:nvSpPr>
          <p:cNvPr id="24" name="Freeform 24"/>
          <p:cNvSpPr/>
          <p:nvPr/>
        </p:nvSpPr>
        <p:spPr>
          <a:xfrm>
            <a:off x="4257804" y="4290762"/>
            <a:ext cx="1404323" cy="1253159"/>
          </a:xfrm>
          <a:custGeom>
            <a:avLst/>
            <a:gdLst/>
            <a:ahLst/>
            <a:cxnLst/>
            <a:rect l="l" t="t" r="r" b="b"/>
            <a:pathLst>
              <a:path w="2365905" h="2513578">
                <a:moveTo>
                  <a:pt x="0" y="0"/>
                </a:moveTo>
                <a:lnTo>
                  <a:pt x="2365906" y="0"/>
                </a:lnTo>
                <a:lnTo>
                  <a:pt x="2365906" y="2513578"/>
                </a:lnTo>
                <a:lnTo>
                  <a:pt x="0" y="2513578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909" y="4540600"/>
            <a:ext cx="1108357" cy="14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1758" b="97461" l="21556" r="7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806" y="3948656"/>
            <a:ext cx="2459381" cy="139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625633" y="101549"/>
            <a:ext cx="6642930" cy="810402"/>
          </a:xfrm>
          <a:prstGeom prst="roundRect">
            <a:avLst/>
          </a:prstGeom>
          <a:ln w="57150"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2300" i="1" dirty="0"/>
              <a:t>Державні  й народні символи України – це щит, що оберігає  й ідентифікує українців у світі.</a:t>
            </a:r>
            <a:endParaRPr lang="ru-RU" sz="2300" i="1" dirty="0"/>
          </a:p>
        </p:txBody>
      </p:sp>
      <p:sp>
        <p:nvSpPr>
          <p:cNvPr id="15" name="Freeform 15"/>
          <p:cNvSpPr/>
          <p:nvPr/>
        </p:nvSpPr>
        <p:spPr>
          <a:xfrm rot="1421102">
            <a:off x="7692165" y="270190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355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33" r="28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 flipV="1">
            <a:off x="7123447" y="5857770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43088" y="2691013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6" y="0"/>
                </a:lnTo>
                <a:lnTo>
                  <a:pt x="364620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12631" y="-56119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1291">
            <a:off x="-868553" y="573907"/>
            <a:ext cx="2862070" cy="2289656"/>
          </a:xfrm>
          <a:custGeom>
            <a:avLst/>
            <a:gdLst/>
            <a:ahLst/>
            <a:cxnLst/>
            <a:rect l="l" t="t" r="r" b="b"/>
            <a:pathLst>
              <a:path w="3052875" h="2442300">
                <a:moveTo>
                  <a:pt x="0" y="0"/>
                </a:moveTo>
                <a:lnTo>
                  <a:pt x="3052875" y="0"/>
                </a:lnTo>
                <a:lnTo>
                  <a:pt x="3052875" y="2442300"/>
                </a:lnTo>
                <a:lnTo>
                  <a:pt x="0" y="2442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701007">
            <a:off x="7645035" y="2428893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8285" y="-150014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686263" y="1547562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415449" y="6858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82187" y="-17525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0" y="0"/>
                </a:moveTo>
                <a:lnTo>
                  <a:pt x="3901440" y="0"/>
                </a:lnTo>
                <a:lnTo>
                  <a:pt x="3901440" y="1267968"/>
                </a:lnTo>
                <a:lnTo>
                  <a:pt x="0" y="126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74104" y="-13716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177726">
            <a:off x="3401908" y="-1325239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421102">
            <a:off x="7855962" y="302726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425764">
            <a:off x="8362745" y="2141755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522074">
            <a:off x="-395344" y="2997493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68428">
            <a:off x="-500050" y="4567807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22896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3670218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50371" y="1547562"/>
            <a:ext cx="6843259" cy="4354024"/>
          </a:xfrm>
          <a:custGeom>
            <a:avLst/>
            <a:gdLst/>
            <a:ahLst/>
            <a:cxnLst/>
            <a:rect l="l" t="t" r="r" b="b"/>
            <a:pathLst>
              <a:path w="7299476" h="4644292">
                <a:moveTo>
                  <a:pt x="0" y="0"/>
                </a:moveTo>
                <a:lnTo>
                  <a:pt x="7299477" y="0"/>
                </a:lnTo>
                <a:lnTo>
                  <a:pt x="7299477" y="4644292"/>
                </a:lnTo>
                <a:lnTo>
                  <a:pt x="0" y="46442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1" name="Прямоугольник 30"/>
          <p:cNvSpPr/>
          <p:nvPr/>
        </p:nvSpPr>
        <p:spPr>
          <a:xfrm>
            <a:off x="357188" y="419110"/>
            <a:ext cx="8449031" cy="6171406"/>
          </a:xfrm>
          <a:prstGeom prst="rect">
            <a:avLst/>
          </a:prstGeom>
          <a:solidFill>
            <a:schemeClr val="lt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endParaRPr lang="ru-RU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29" y="525350"/>
            <a:ext cx="2866431" cy="150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233114" y="2797566"/>
            <a:ext cx="2697178" cy="9954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Народні ремесла</a:t>
            </a:r>
            <a:endParaRPr lang="ru-RU" sz="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65" y="458424"/>
            <a:ext cx="2363992" cy="179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6168766" y="2057400"/>
            <a:ext cx="2373490" cy="63361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3400" i="1" dirty="0">
                <a:solidFill>
                  <a:srgbClr val="002060"/>
                </a:solidFill>
              </a:rPr>
              <a:t>Ткацтво</a:t>
            </a:r>
            <a:endParaRPr lang="ru-RU" sz="3400" i="1" dirty="0">
              <a:solidFill>
                <a:srgbClr val="002060"/>
              </a:solidFill>
            </a:endParaRPr>
          </a:p>
        </p:txBody>
      </p:sp>
      <p:sp>
        <p:nvSpPr>
          <p:cNvPr id="23" name="AutoShape 5" descr="пустая корзина скачать бесплатно - Изображения Корзины Переносимой Сетевой  Графики Adobe Фотошоп Плетеная - пустая корзина"/>
          <p:cNvSpPr>
            <a:spLocks noChangeAspect="1" noChangeArrowheads="1"/>
          </p:cNvSpPr>
          <p:nvPr/>
        </p:nvSpPr>
        <p:spPr bwMode="auto">
          <a:xfrm>
            <a:off x="145852" y="-135434"/>
            <a:ext cx="285750" cy="28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25" tIns="42863" rIns="85725" bIns="42863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02" y="419110"/>
            <a:ext cx="1866305" cy="215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Скругленный прямоугольник 42"/>
          <p:cNvSpPr/>
          <p:nvPr/>
        </p:nvSpPr>
        <p:spPr>
          <a:xfrm>
            <a:off x="431602" y="2285549"/>
            <a:ext cx="2373490" cy="63361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3400" i="1" dirty="0">
                <a:solidFill>
                  <a:srgbClr val="002060"/>
                </a:solidFill>
              </a:rPr>
              <a:t>Плетіння</a:t>
            </a:r>
            <a:endParaRPr lang="ru-RU" sz="3400" i="1" dirty="0">
              <a:solidFill>
                <a:srgbClr val="00206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3089809" y="1740594"/>
            <a:ext cx="2373490" cy="63361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2600" i="1" dirty="0">
                <a:solidFill>
                  <a:srgbClr val="002060"/>
                </a:solidFill>
              </a:rPr>
              <a:t>Килимарство</a:t>
            </a:r>
            <a:endParaRPr lang="ru-RU" sz="2600" i="1" dirty="0">
              <a:solidFill>
                <a:srgbClr val="002060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30974" y="4285649"/>
            <a:ext cx="2373490" cy="63361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2300" i="1" dirty="0">
                <a:solidFill>
                  <a:srgbClr val="002060"/>
                </a:solidFill>
              </a:rPr>
              <a:t>Писанкарство</a:t>
            </a:r>
            <a:endParaRPr lang="ru-RU" sz="2300" i="1" dirty="0">
              <a:solidFill>
                <a:srgbClr val="002060"/>
              </a:solidFill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01" y="2989833"/>
            <a:ext cx="2213288" cy="147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Скругленный прямоугольник 45"/>
          <p:cNvSpPr/>
          <p:nvPr/>
        </p:nvSpPr>
        <p:spPr>
          <a:xfrm>
            <a:off x="1732055" y="5764191"/>
            <a:ext cx="2373490" cy="63361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3000" i="1" dirty="0">
                <a:solidFill>
                  <a:srgbClr val="002060"/>
                </a:solidFill>
              </a:rPr>
              <a:t>Вишивання</a:t>
            </a:r>
            <a:endParaRPr lang="ru-RU" sz="3000" i="1" dirty="0">
              <a:solidFill>
                <a:srgbClr val="002060"/>
              </a:solidFill>
            </a:endParaRP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297" y="3804551"/>
            <a:ext cx="2346397" cy="234639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25" y="3948655"/>
            <a:ext cx="1373070" cy="204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4572001" y="5916070"/>
            <a:ext cx="2373490" cy="63361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3400" i="1" dirty="0">
                <a:solidFill>
                  <a:srgbClr val="002060"/>
                </a:solidFill>
              </a:rPr>
              <a:t>Іконопис</a:t>
            </a:r>
            <a:endParaRPr lang="ru-RU" sz="3400" i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815" l="98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920" y="2875580"/>
            <a:ext cx="2080617" cy="1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Скругленный прямоугольник 36"/>
          <p:cNvSpPr/>
          <p:nvPr/>
        </p:nvSpPr>
        <p:spPr>
          <a:xfrm>
            <a:off x="6497885" y="4344135"/>
            <a:ext cx="2373490" cy="63361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3000" i="1" dirty="0">
                <a:solidFill>
                  <a:srgbClr val="002060"/>
                </a:solidFill>
              </a:rPr>
              <a:t>Гончарство</a:t>
            </a:r>
            <a:endParaRPr lang="ru-RU" sz="3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33" r="28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 flipV="1">
            <a:off x="7123447" y="5857770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43088" y="2691013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6" y="0"/>
                </a:lnTo>
                <a:lnTo>
                  <a:pt x="364620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12631" y="-56119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1291">
            <a:off x="-868553" y="573907"/>
            <a:ext cx="2862070" cy="2289656"/>
          </a:xfrm>
          <a:custGeom>
            <a:avLst/>
            <a:gdLst/>
            <a:ahLst/>
            <a:cxnLst/>
            <a:rect l="l" t="t" r="r" b="b"/>
            <a:pathLst>
              <a:path w="3052875" h="2442300">
                <a:moveTo>
                  <a:pt x="0" y="0"/>
                </a:moveTo>
                <a:lnTo>
                  <a:pt x="3052875" y="0"/>
                </a:lnTo>
                <a:lnTo>
                  <a:pt x="3052875" y="2442300"/>
                </a:lnTo>
                <a:lnTo>
                  <a:pt x="0" y="2442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701007">
            <a:off x="7645035" y="2428893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8285" y="-150014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686263" y="1547562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415449" y="6858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82187" y="-17525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0" y="0"/>
                </a:moveTo>
                <a:lnTo>
                  <a:pt x="3901440" y="0"/>
                </a:lnTo>
                <a:lnTo>
                  <a:pt x="3901440" y="1267968"/>
                </a:lnTo>
                <a:lnTo>
                  <a:pt x="0" y="126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74104" y="-13716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177726">
            <a:off x="3401908" y="-1325239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421102">
            <a:off x="7855962" y="302726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425764">
            <a:off x="8362745" y="2141755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522074">
            <a:off x="-395344" y="2997493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68428">
            <a:off x="-500050" y="4567807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22896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3670218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" y="908873"/>
            <a:ext cx="8859280" cy="5879223"/>
          </a:xfrm>
          <a:custGeom>
            <a:avLst/>
            <a:gdLst/>
            <a:ahLst/>
            <a:cxnLst/>
            <a:rect l="l" t="t" r="r" b="b"/>
            <a:pathLst>
              <a:path w="7299476" h="4644292">
                <a:moveTo>
                  <a:pt x="0" y="0"/>
                </a:moveTo>
                <a:lnTo>
                  <a:pt x="7299477" y="0"/>
                </a:lnTo>
                <a:lnTo>
                  <a:pt x="7299477" y="4644292"/>
                </a:lnTo>
                <a:lnTo>
                  <a:pt x="0" y="46442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effectLst>
            <a:glow rad="127000">
              <a:schemeClr val="bg1"/>
            </a:glow>
          </a:effectLst>
        </p:spPr>
      </p:sp>
      <p:sp>
        <p:nvSpPr>
          <p:cNvPr id="32" name="Скругленный прямоугольник 31"/>
          <p:cNvSpPr/>
          <p:nvPr/>
        </p:nvSpPr>
        <p:spPr>
          <a:xfrm>
            <a:off x="4357687" y="-175251"/>
            <a:ext cx="4131110" cy="1198236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45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Перемога</a:t>
            </a:r>
          </a:p>
        </p:txBody>
      </p:sp>
      <p:sp>
        <p:nvSpPr>
          <p:cNvPr id="33" name="Прямоугольник 32"/>
          <p:cNvSpPr/>
          <p:nvPr/>
        </p:nvSpPr>
        <p:spPr>
          <a:xfrm rot="21083995">
            <a:off x="146245" y="51596"/>
            <a:ext cx="3326988" cy="962744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1900" b="1" i="1" dirty="0">
                <a:solidFill>
                  <a:srgbClr val="002060"/>
                </a:solidFill>
              </a:rPr>
              <a:t>Карта побажань Україні</a:t>
            </a:r>
            <a:endParaRPr lang="ru-RU" sz="1900" b="1" i="1" dirty="0">
              <a:solidFill>
                <a:srgbClr val="002060"/>
              </a:solidFill>
            </a:endParaRPr>
          </a:p>
        </p:txBody>
      </p:sp>
      <p:sp>
        <p:nvSpPr>
          <p:cNvPr id="34" name="Freeform 23"/>
          <p:cNvSpPr/>
          <p:nvPr/>
        </p:nvSpPr>
        <p:spPr>
          <a:xfrm>
            <a:off x="986894" y="1243052"/>
            <a:ext cx="1490322" cy="1938630"/>
          </a:xfrm>
          <a:custGeom>
            <a:avLst/>
            <a:gdLst/>
            <a:ahLst/>
            <a:cxnLst/>
            <a:rect l="l" t="t" r="r" b="b"/>
            <a:pathLst>
              <a:path w="1589677" h="2067872">
                <a:moveTo>
                  <a:pt x="0" y="0"/>
                </a:moveTo>
                <a:lnTo>
                  <a:pt x="1589677" y="0"/>
                </a:lnTo>
                <a:lnTo>
                  <a:pt x="1589677" y="2067872"/>
                </a:lnTo>
                <a:lnTo>
                  <a:pt x="0" y="20678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5" name="Скругленный прямоугольник 34"/>
          <p:cNvSpPr/>
          <p:nvPr/>
        </p:nvSpPr>
        <p:spPr>
          <a:xfrm>
            <a:off x="986893" y="2375335"/>
            <a:ext cx="1364903" cy="54382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3000" dirty="0">
                <a:solidFill>
                  <a:srgbClr val="002060"/>
                </a:solidFill>
              </a:rPr>
              <a:t>миру</a:t>
            </a:r>
            <a:endParaRPr lang="ru-RU" sz="3000" dirty="0">
              <a:solidFill>
                <a:srgbClr val="002060"/>
              </a:solidFill>
            </a:endParaRPr>
          </a:p>
        </p:txBody>
      </p:sp>
      <p:sp>
        <p:nvSpPr>
          <p:cNvPr id="36" name="Freeform 23"/>
          <p:cNvSpPr/>
          <p:nvPr/>
        </p:nvSpPr>
        <p:spPr>
          <a:xfrm>
            <a:off x="2867365" y="931189"/>
            <a:ext cx="1490322" cy="1938630"/>
          </a:xfrm>
          <a:custGeom>
            <a:avLst/>
            <a:gdLst/>
            <a:ahLst/>
            <a:cxnLst/>
            <a:rect l="l" t="t" r="r" b="b"/>
            <a:pathLst>
              <a:path w="1589677" h="2067872">
                <a:moveTo>
                  <a:pt x="0" y="0"/>
                </a:moveTo>
                <a:lnTo>
                  <a:pt x="1589677" y="0"/>
                </a:lnTo>
                <a:lnTo>
                  <a:pt x="1589677" y="2067872"/>
                </a:lnTo>
                <a:lnTo>
                  <a:pt x="0" y="20678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23"/>
          <p:cNvSpPr/>
          <p:nvPr/>
        </p:nvSpPr>
        <p:spPr>
          <a:xfrm>
            <a:off x="2630360" y="2527985"/>
            <a:ext cx="1490322" cy="1938630"/>
          </a:xfrm>
          <a:custGeom>
            <a:avLst/>
            <a:gdLst/>
            <a:ahLst/>
            <a:cxnLst/>
            <a:rect l="l" t="t" r="r" b="b"/>
            <a:pathLst>
              <a:path w="1589677" h="2067872">
                <a:moveTo>
                  <a:pt x="0" y="0"/>
                </a:moveTo>
                <a:lnTo>
                  <a:pt x="1589677" y="0"/>
                </a:lnTo>
                <a:lnTo>
                  <a:pt x="1589677" y="2067872"/>
                </a:lnTo>
                <a:lnTo>
                  <a:pt x="0" y="20678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23"/>
          <p:cNvSpPr/>
          <p:nvPr/>
        </p:nvSpPr>
        <p:spPr>
          <a:xfrm>
            <a:off x="4725600" y="810476"/>
            <a:ext cx="1490322" cy="1938630"/>
          </a:xfrm>
          <a:custGeom>
            <a:avLst/>
            <a:gdLst/>
            <a:ahLst/>
            <a:cxnLst/>
            <a:rect l="l" t="t" r="r" b="b"/>
            <a:pathLst>
              <a:path w="1589677" h="2067872">
                <a:moveTo>
                  <a:pt x="0" y="0"/>
                </a:moveTo>
                <a:lnTo>
                  <a:pt x="1589677" y="0"/>
                </a:lnTo>
                <a:lnTo>
                  <a:pt x="1589677" y="2067872"/>
                </a:lnTo>
                <a:lnTo>
                  <a:pt x="0" y="20678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23"/>
          <p:cNvSpPr/>
          <p:nvPr/>
        </p:nvSpPr>
        <p:spPr>
          <a:xfrm>
            <a:off x="6497927" y="1779791"/>
            <a:ext cx="1490322" cy="1938630"/>
          </a:xfrm>
          <a:custGeom>
            <a:avLst/>
            <a:gdLst/>
            <a:ahLst/>
            <a:cxnLst/>
            <a:rect l="l" t="t" r="r" b="b"/>
            <a:pathLst>
              <a:path w="1589677" h="2067872">
                <a:moveTo>
                  <a:pt x="0" y="0"/>
                </a:moveTo>
                <a:lnTo>
                  <a:pt x="1589677" y="0"/>
                </a:lnTo>
                <a:lnTo>
                  <a:pt x="1589677" y="2067872"/>
                </a:lnTo>
                <a:lnTo>
                  <a:pt x="0" y="20678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23"/>
          <p:cNvSpPr/>
          <p:nvPr/>
        </p:nvSpPr>
        <p:spPr>
          <a:xfrm>
            <a:off x="4469777" y="2567162"/>
            <a:ext cx="1490322" cy="1938630"/>
          </a:xfrm>
          <a:custGeom>
            <a:avLst/>
            <a:gdLst/>
            <a:ahLst/>
            <a:cxnLst/>
            <a:rect l="l" t="t" r="r" b="b"/>
            <a:pathLst>
              <a:path w="1589677" h="2067872">
                <a:moveTo>
                  <a:pt x="0" y="0"/>
                </a:moveTo>
                <a:lnTo>
                  <a:pt x="1589677" y="0"/>
                </a:lnTo>
                <a:lnTo>
                  <a:pt x="1589677" y="2067872"/>
                </a:lnTo>
                <a:lnTo>
                  <a:pt x="0" y="20678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23"/>
          <p:cNvSpPr/>
          <p:nvPr/>
        </p:nvSpPr>
        <p:spPr>
          <a:xfrm>
            <a:off x="5214938" y="4333891"/>
            <a:ext cx="1490322" cy="1938630"/>
          </a:xfrm>
          <a:custGeom>
            <a:avLst/>
            <a:gdLst/>
            <a:ahLst/>
            <a:cxnLst/>
            <a:rect l="l" t="t" r="r" b="b"/>
            <a:pathLst>
              <a:path w="1589677" h="2067872">
                <a:moveTo>
                  <a:pt x="0" y="0"/>
                </a:moveTo>
                <a:lnTo>
                  <a:pt x="1589677" y="0"/>
                </a:lnTo>
                <a:lnTo>
                  <a:pt x="1589677" y="2067872"/>
                </a:lnTo>
                <a:lnTo>
                  <a:pt x="0" y="20678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2" name="Скругленный прямоугольник 41"/>
          <p:cNvSpPr/>
          <p:nvPr/>
        </p:nvSpPr>
        <p:spPr>
          <a:xfrm>
            <a:off x="2987444" y="2014161"/>
            <a:ext cx="1584556" cy="54382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3000" dirty="0">
                <a:solidFill>
                  <a:srgbClr val="002060"/>
                </a:solidFill>
              </a:rPr>
              <a:t>злагоди</a:t>
            </a:r>
            <a:endParaRPr lang="ru-RU" sz="3000" dirty="0">
              <a:solidFill>
                <a:srgbClr val="002060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305686" y="3576569"/>
            <a:ext cx="1814995" cy="54382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3000" dirty="0">
                <a:solidFill>
                  <a:srgbClr val="002060"/>
                </a:solidFill>
              </a:rPr>
              <a:t>перемоги</a:t>
            </a:r>
            <a:endParaRPr lang="ru-RU" sz="3000" dirty="0">
              <a:solidFill>
                <a:srgbClr val="00206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725600" y="1996302"/>
            <a:ext cx="1854240" cy="54382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2300" dirty="0">
                <a:solidFill>
                  <a:srgbClr val="002060"/>
                </a:solidFill>
              </a:rPr>
              <a:t>процвітання</a:t>
            </a:r>
            <a:endParaRPr lang="ru-RU" sz="2300" dirty="0">
              <a:solidFill>
                <a:srgbClr val="002060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497926" y="2869819"/>
            <a:ext cx="1364903" cy="54382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3000" dirty="0">
                <a:solidFill>
                  <a:srgbClr val="002060"/>
                </a:solidFill>
              </a:rPr>
              <a:t>щастя</a:t>
            </a:r>
            <a:endParaRPr lang="ru-RU" sz="3000" dirty="0">
              <a:solidFill>
                <a:srgbClr val="002060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532485" y="3676741"/>
            <a:ext cx="1364903" cy="54382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3000" dirty="0">
                <a:solidFill>
                  <a:srgbClr val="002060"/>
                </a:solidFill>
              </a:rPr>
              <a:t>миру</a:t>
            </a:r>
            <a:endParaRPr lang="ru-RU" sz="3000" dirty="0">
              <a:solidFill>
                <a:srgbClr val="002060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857749" y="5434213"/>
            <a:ext cx="1847510" cy="54382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2600" dirty="0">
                <a:solidFill>
                  <a:srgbClr val="002060"/>
                </a:solidFill>
              </a:rPr>
              <a:t>добробуту</a:t>
            </a:r>
            <a:endParaRPr lang="ru-RU" sz="2600" dirty="0">
              <a:solidFill>
                <a:srgbClr val="002060"/>
              </a:solidFill>
            </a:endParaRPr>
          </a:p>
        </p:txBody>
      </p:sp>
      <p:sp>
        <p:nvSpPr>
          <p:cNvPr id="49" name="Freeform 23"/>
          <p:cNvSpPr/>
          <p:nvPr/>
        </p:nvSpPr>
        <p:spPr>
          <a:xfrm>
            <a:off x="6871484" y="3395015"/>
            <a:ext cx="1490322" cy="1938630"/>
          </a:xfrm>
          <a:custGeom>
            <a:avLst/>
            <a:gdLst/>
            <a:ahLst/>
            <a:cxnLst/>
            <a:rect l="l" t="t" r="r" b="b"/>
            <a:pathLst>
              <a:path w="1589677" h="2067872">
                <a:moveTo>
                  <a:pt x="0" y="0"/>
                </a:moveTo>
                <a:lnTo>
                  <a:pt x="1589677" y="0"/>
                </a:lnTo>
                <a:lnTo>
                  <a:pt x="1589677" y="2067872"/>
                </a:lnTo>
                <a:lnTo>
                  <a:pt x="0" y="20678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8" name="Скругленный прямоугольник 47"/>
          <p:cNvSpPr/>
          <p:nvPr/>
        </p:nvSpPr>
        <p:spPr>
          <a:xfrm>
            <a:off x="6871483" y="4532479"/>
            <a:ext cx="1617313" cy="54382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3000" dirty="0">
                <a:solidFill>
                  <a:srgbClr val="002060"/>
                </a:solidFill>
              </a:rPr>
              <a:t>єдності</a:t>
            </a:r>
            <a:endParaRPr lang="ru-RU" sz="3000" dirty="0">
              <a:solidFill>
                <a:srgbClr val="002060"/>
              </a:solidFill>
            </a:endParaRPr>
          </a:p>
        </p:txBody>
      </p:sp>
      <p:sp>
        <p:nvSpPr>
          <p:cNvPr id="50" name="Freeform 23"/>
          <p:cNvSpPr/>
          <p:nvPr/>
        </p:nvSpPr>
        <p:spPr>
          <a:xfrm>
            <a:off x="3526511" y="4219547"/>
            <a:ext cx="1339331" cy="1613710"/>
          </a:xfrm>
          <a:custGeom>
            <a:avLst/>
            <a:gdLst/>
            <a:ahLst/>
            <a:cxnLst/>
            <a:rect l="l" t="t" r="r" b="b"/>
            <a:pathLst>
              <a:path w="1589677" h="2067872">
                <a:moveTo>
                  <a:pt x="0" y="0"/>
                </a:moveTo>
                <a:lnTo>
                  <a:pt x="1589677" y="0"/>
                </a:lnTo>
                <a:lnTo>
                  <a:pt x="1589677" y="2067872"/>
                </a:lnTo>
                <a:lnTo>
                  <a:pt x="0" y="20678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1" name="Скругленный прямоугольник 50"/>
          <p:cNvSpPr/>
          <p:nvPr/>
        </p:nvSpPr>
        <p:spPr>
          <a:xfrm>
            <a:off x="3104430" y="5144660"/>
            <a:ext cx="1617313" cy="54382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3000" dirty="0">
                <a:solidFill>
                  <a:srgbClr val="002060"/>
                </a:solidFill>
              </a:rPr>
              <a:t>спокою</a:t>
            </a:r>
            <a:endParaRPr lang="ru-RU" sz="3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9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7546" r="8667" b="17298"/>
          <a:stretch/>
        </p:blipFill>
        <p:spPr bwMode="auto">
          <a:xfrm>
            <a:off x="-15656" y="-1679"/>
            <a:ext cx="4670465" cy="331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8"/>
          <a:stretch/>
        </p:blipFill>
        <p:spPr bwMode="auto">
          <a:xfrm>
            <a:off x="4518838" y="0"/>
            <a:ext cx="4625161" cy="331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b="18968"/>
          <a:stretch/>
        </p:blipFill>
        <p:spPr bwMode="auto">
          <a:xfrm>
            <a:off x="-1" y="3310011"/>
            <a:ext cx="4654809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b="21800"/>
          <a:stretch/>
        </p:blipFill>
        <p:spPr bwMode="auto">
          <a:xfrm>
            <a:off x="4518838" y="3310011"/>
            <a:ext cx="4625161" cy="356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103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33" r="28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 flipV="1">
            <a:off x="7123447" y="5857770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43088" y="2691013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6" y="0"/>
                </a:lnTo>
                <a:lnTo>
                  <a:pt x="364620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12631" y="-56119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1291">
            <a:off x="-868553" y="573907"/>
            <a:ext cx="2862070" cy="2289656"/>
          </a:xfrm>
          <a:custGeom>
            <a:avLst/>
            <a:gdLst/>
            <a:ahLst/>
            <a:cxnLst/>
            <a:rect l="l" t="t" r="r" b="b"/>
            <a:pathLst>
              <a:path w="3052875" h="2442300">
                <a:moveTo>
                  <a:pt x="0" y="0"/>
                </a:moveTo>
                <a:lnTo>
                  <a:pt x="3052875" y="0"/>
                </a:lnTo>
                <a:lnTo>
                  <a:pt x="3052875" y="2442300"/>
                </a:lnTo>
                <a:lnTo>
                  <a:pt x="0" y="2442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701007">
            <a:off x="7645035" y="2428893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8285" y="-150014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709159" y="1205456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415449" y="6858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82187" y="-17525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0" y="0"/>
                </a:moveTo>
                <a:lnTo>
                  <a:pt x="3901440" y="0"/>
                </a:lnTo>
                <a:lnTo>
                  <a:pt x="3901440" y="1267968"/>
                </a:lnTo>
                <a:lnTo>
                  <a:pt x="0" y="126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74104" y="-13716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177726">
            <a:off x="3401908" y="-1325239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421102">
            <a:off x="7855962" y="302726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425764">
            <a:off x="8362745" y="2141755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522074">
            <a:off x="-395344" y="2997493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68428">
            <a:off x="-500050" y="4567807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111560" y="1290477"/>
            <a:ext cx="6131528" cy="4086225"/>
          </a:xfrm>
          <a:prstGeom prst="round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6"/>
              </a:lnSpc>
              <a:spcBef>
                <a:spcPct val="0"/>
              </a:spcBef>
            </a:pPr>
            <a:r>
              <a:rPr lang="en-US" sz="3400" b="1" i="1" dirty="0">
                <a:solidFill>
                  <a:srgbClr val="002060"/>
                </a:solidFill>
              </a:rPr>
              <a:t>У </a:t>
            </a:r>
            <a:r>
              <a:rPr lang="en-US" sz="3400" b="1" i="1" dirty="0" err="1">
                <a:solidFill>
                  <a:srgbClr val="002060"/>
                </a:solidFill>
              </a:rPr>
              <a:t>нас</a:t>
            </a:r>
            <a:r>
              <a:rPr lang="en-US" sz="3400" b="1" i="1" dirty="0">
                <a:solidFill>
                  <a:srgbClr val="002060"/>
                </a:solidFill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</a:rPr>
              <a:t>красивий</a:t>
            </a:r>
            <a:r>
              <a:rPr lang="en-US" sz="3400" b="1" i="1" dirty="0">
                <a:solidFill>
                  <a:srgbClr val="002060"/>
                </a:solidFill>
              </a:rPr>
              <a:t>, </a:t>
            </a:r>
            <a:r>
              <a:rPr lang="en-US" sz="3400" b="1" i="1" dirty="0" err="1">
                <a:solidFill>
                  <a:srgbClr val="002060"/>
                </a:solidFill>
              </a:rPr>
              <a:t>гарний</a:t>
            </a:r>
            <a:r>
              <a:rPr lang="en-US" sz="3400" b="1" i="1" dirty="0">
                <a:solidFill>
                  <a:srgbClr val="002060"/>
                </a:solidFill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</a:rPr>
              <a:t>край</a:t>
            </a:r>
            <a:r>
              <a:rPr lang="en-US" sz="3400" b="1" i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ts val="3606"/>
              </a:lnSpc>
              <a:spcBef>
                <a:spcPct val="0"/>
              </a:spcBef>
            </a:pPr>
            <a:r>
              <a:rPr lang="en-US" sz="3400" b="1" i="1" dirty="0" err="1">
                <a:solidFill>
                  <a:srgbClr val="002060"/>
                </a:solidFill>
              </a:rPr>
              <a:t>Квіти</a:t>
            </a:r>
            <a:r>
              <a:rPr lang="en-US" sz="3400" b="1" i="1" dirty="0">
                <a:solidFill>
                  <a:srgbClr val="002060"/>
                </a:solidFill>
              </a:rPr>
              <a:t>, </a:t>
            </a:r>
            <a:r>
              <a:rPr lang="en-US" sz="3400" b="1" i="1" dirty="0" err="1">
                <a:solidFill>
                  <a:srgbClr val="002060"/>
                </a:solidFill>
              </a:rPr>
              <a:t>море</a:t>
            </a:r>
            <a:r>
              <a:rPr lang="en-US" sz="3400" b="1" i="1" dirty="0">
                <a:solidFill>
                  <a:srgbClr val="002060"/>
                </a:solidFill>
              </a:rPr>
              <a:t>, </a:t>
            </a:r>
            <a:r>
              <a:rPr lang="en-US" sz="3400" b="1" i="1" dirty="0" err="1">
                <a:solidFill>
                  <a:srgbClr val="002060"/>
                </a:solidFill>
              </a:rPr>
              <a:t>річка</a:t>
            </a:r>
            <a:r>
              <a:rPr lang="en-US" sz="3400" b="1" i="1" dirty="0">
                <a:solidFill>
                  <a:srgbClr val="002060"/>
                </a:solidFill>
              </a:rPr>
              <a:t>, </a:t>
            </a:r>
            <a:r>
              <a:rPr lang="en-US" sz="3400" b="1" i="1" dirty="0" err="1">
                <a:solidFill>
                  <a:srgbClr val="002060"/>
                </a:solidFill>
              </a:rPr>
              <a:t>гай</a:t>
            </a:r>
            <a:r>
              <a:rPr lang="en-US" sz="3400" b="1" i="1" dirty="0">
                <a:solidFill>
                  <a:srgbClr val="002060"/>
                </a:solidFill>
              </a:rPr>
              <a:t>!</a:t>
            </a:r>
          </a:p>
          <a:p>
            <a:pPr algn="ctr">
              <a:lnSpc>
                <a:spcPts val="3606"/>
              </a:lnSpc>
              <a:spcBef>
                <a:spcPct val="0"/>
              </a:spcBef>
            </a:pPr>
            <a:r>
              <a:rPr lang="en-US" sz="3400" b="1" i="1" dirty="0" err="1">
                <a:solidFill>
                  <a:srgbClr val="002060"/>
                </a:solidFill>
              </a:rPr>
              <a:t>Рідне</a:t>
            </a:r>
            <a:r>
              <a:rPr lang="en-US" sz="3400" b="1" i="1" dirty="0">
                <a:solidFill>
                  <a:srgbClr val="002060"/>
                </a:solidFill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</a:rPr>
              <a:t>все</a:t>
            </a:r>
            <a:r>
              <a:rPr lang="en-US" sz="3400" b="1" i="1" dirty="0">
                <a:solidFill>
                  <a:srgbClr val="002060"/>
                </a:solidFill>
              </a:rPr>
              <a:t>: </a:t>
            </a:r>
            <a:r>
              <a:rPr lang="en-US" sz="3400" b="1" i="1" dirty="0" err="1">
                <a:solidFill>
                  <a:srgbClr val="002060"/>
                </a:solidFill>
              </a:rPr>
              <a:t>поля</a:t>
            </a:r>
            <a:r>
              <a:rPr lang="en-US" sz="3400" b="1" i="1" dirty="0">
                <a:solidFill>
                  <a:srgbClr val="002060"/>
                </a:solidFill>
              </a:rPr>
              <a:t>, </a:t>
            </a:r>
            <a:r>
              <a:rPr lang="en-US" sz="3400" b="1" i="1" dirty="0" err="1">
                <a:solidFill>
                  <a:srgbClr val="002060"/>
                </a:solidFill>
              </a:rPr>
              <a:t>діброви</a:t>
            </a:r>
            <a:r>
              <a:rPr lang="en-US" sz="3400" b="1" i="1" dirty="0">
                <a:solidFill>
                  <a:srgbClr val="002060"/>
                </a:solidFill>
              </a:rPr>
              <a:t>,</a:t>
            </a:r>
          </a:p>
          <a:p>
            <a:pPr algn="ctr">
              <a:lnSpc>
                <a:spcPts val="3606"/>
              </a:lnSpc>
              <a:spcBef>
                <a:spcPct val="0"/>
              </a:spcBef>
            </a:pPr>
            <a:r>
              <a:rPr lang="en-US" sz="3400" b="1" i="1" dirty="0">
                <a:solidFill>
                  <a:srgbClr val="002060"/>
                </a:solidFill>
              </a:rPr>
              <a:t>А </a:t>
            </a:r>
            <a:r>
              <a:rPr lang="en-US" sz="3400" b="1" i="1" dirty="0" err="1">
                <a:solidFill>
                  <a:srgbClr val="002060"/>
                </a:solidFill>
              </a:rPr>
              <a:t>сади</a:t>
            </a:r>
            <a:r>
              <a:rPr lang="en-US" sz="3400" b="1" i="1" dirty="0">
                <a:solidFill>
                  <a:srgbClr val="002060"/>
                </a:solidFill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</a:rPr>
              <a:t>які</a:t>
            </a:r>
            <a:r>
              <a:rPr lang="en-US" sz="3400" b="1" i="1" dirty="0">
                <a:solidFill>
                  <a:srgbClr val="002060"/>
                </a:solidFill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</a:rPr>
              <a:t>чудові</a:t>
            </a:r>
            <a:r>
              <a:rPr lang="en-US" sz="3400" b="1" i="1" dirty="0">
                <a:solidFill>
                  <a:srgbClr val="002060"/>
                </a:solidFill>
              </a:rPr>
              <a:t>!</a:t>
            </a:r>
          </a:p>
          <a:p>
            <a:pPr algn="ctr">
              <a:lnSpc>
                <a:spcPts val="3606"/>
              </a:lnSpc>
              <a:spcBef>
                <a:spcPct val="0"/>
              </a:spcBef>
            </a:pPr>
            <a:r>
              <a:rPr lang="en-US" sz="3400" b="1" i="1" dirty="0" err="1">
                <a:solidFill>
                  <a:srgbClr val="002060"/>
                </a:solidFill>
              </a:rPr>
              <a:t>Їх</a:t>
            </a:r>
            <a:r>
              <a:rPr lang="en-US" sz="3400" b="1" i="1" dirty="0">
                <a:solidFill>
                  <a:srgbClr val="002060"/>
                </a:solidFill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</a:rPr>
              <a:t>краса</a:t>
            </a:r>
            <a:r>
              <a:rPr lang="en-US" sz="3400" b="1" i="1" dirty="0">
                <a:solidFill>
                  <a:srgbClr val="002060"/>
                </a:solidFill>
              </a:rPr>
              <a:t> — </a:t>
            </a:r>
            <a:r>
              <a:rPr lang="en-US" sz="3400" b="1" i="1" dirty="0" err="1">
                <a:solidFill>
                  <a:srgbClr val="002060"/>
                </a:solidFill>
              </a:rPr>
              <a:t>це</a:t>
            </a:r>
            <a:r>
              <a:rPr lang="en-US" sz="3400" b="1" i="1" dirty="0">
                <a:solidFill>
                  <a:srgbClr val="002060"/>
                </a:solidFill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</a:rPr>
              <a:t>білий</a:t>
            </a:r>
            <a:r>
              <a:rPr lang="en-US" sz="3400" b="1" i="1" dirty="0">
                <a:solidFill>
                  <a:srgbClr val="002060"/>
                </a:solidFill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</a:rPr>
              <a:t>цвіт</a:t>
            </a:r>
            <a:r>
              <a:rPr lang="en-US" sz="3400" b="1" i="1" dirty="0">
                <a:solidFill>
                  <a:srgbClr val="002060"/>
                </a:solidFill>
              </a:rPr>
              <a:t>...</a:t>
            </a:r>
          </a:p>
          <a:p>
            <a:pPr algn="ctr">
              <a:lnSpc>
                <a:spcPts val="3606"/>
              </a:lnSpc>
              <a:spcBef>
                <a:spcPct val="0"/>
              </a:spcBef>
            </a:pPr>
            <a:r>
              <a:rPr lang="en-US" sz="3400" b="1" i="1" dirty="0" err="1">
                <a:solidFill>
                  <a:srgbClr val="002060"/>
                </a:solidFill>
              </a:rPr>
              <a:t>Ненька</a:t>
            </a:r>
            <a:r>
              <a:rPr lang="en-US" sz="3400" b="1" i="1" dirty="0">
                <a:solidFill>
                  <a:srgbClr val="002060"/>
                </a:solidFill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</a:rPr>
              <a:t>наша</a:t>
            </a:r>
            <a:r>
              <a:rPr lang="en-US" sz="3400" b="1" i="1" dirty="0">
                <a:solidFill>
                  <a:srgbClr val="002060"/>
                </a:solidFill>
              </a:rPr>
              <a:t>, </a:t>
            </a:r>
            <a:r>
              <a:rPr lang="en-US" sz="3400" b="1" i="1" dirty="0" err="1">
                <a:solidFill>
                  <a:srgbClr val="002060"/>
                </a:solidFill>
              </a:rPr>
              <a:t>Україна</a:t>
            </a:r>
            <a:r>
              <a:rPr lang="en-US" sz="3400" b="1" i="1" dirty="0">
                <a:solidFill>
                  <a:srgbClr val="002060"/>
                </a:solidFill>
              </a:rPr>
              <a:t>,</a:t>
            </a:r>
          </a:p>
          <a:p>
            <a:pPr algn="ctr">
              <a:lnSpc>
                <a:spcPts val="3606"/>
              </a:lnSpc>
              <a:spcBef>
                <a:spcPct val="0"/>
              </a:spcBef>
            </a:pPr>
            <a:r>
              <a:rPr lang="en-US" sz="3400" b="1" i="1" dirty="0" err="1">
                <a:solidFill>
                  <a:srgbClr val="002060"/>
                </a:solidFill>
              </a:rPr>
              <a:t>Адже</a:t>
            </a:r>
            <a:r>
              <a:rPr lang="en-US" sz="3400" b="1" i="1" dirty="0">
                <a:solidFill>
                  <a:srgbClr val="002060"/>
                </a:solidFill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</a:rPr>
              <a:t>ти</a:t>
            </a:r>
            <a:r>
              <a:rPr lang="en-US" sz="3400" b="1" i="1" dirty="0">
                <a:solidFill>
                  <a:srgbClr val="002060"/>
                </a:solidFill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</a:rPr>
              <a:t>для</a:t>
            </a:r>
            <a:r>
              <a:rPr lang="en-US" sz="3400" b="1" i="1" dirty="0">
                <a:solidFill>
                  <a:srgbClr val="002060"/>
                </a:solidFill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</a:rPr>
              <a:t>нас</a:t>
            </a:r>
            <a:r>
              <a:rPr lang="en-US" sz="3400" b="1" i="1" dirty="0">
                <a:solidFill>
                  <a:srgbClr val="002060"/>
                </a:solidFill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</a:rPr>
              <a:t>єдина</a:t>
            </a:r>
            <a:r>
              <a:rPr lang="en-US" sz="3400" b="1" i="1" dirty="0">
                <a:solidFill>
                  <a:srgbClr val="002060"/>
                </a:solidFill>
              </a:rPr>
              <a:t>!</a:t>
            </a:r>
          </a:p>
          <a:p>
            <a:pPr algn="ctr">
              <a:lnSpc>
                <a:spcPts val="3606"/>
              </a:lnSpc>
              <a:spcBef>
                <a:spcPct val="0"/>
              </a:spcBef>
            </a:pPr>
            <a:r>
              <a:rPr lang="en-US" sz="3400" b="1" i="1" dirty="0" err="1">
                <a:solidFill>
                  <a:srgbClr val="002060"/>
                </a:solidFill>
              </a:rPr>
              <a:t>Дмитро</a:t>
            </a:r>
            <a:r>
              <a:rPr lang="en-US" sz="3400" b="1" i="1" dirty="0">
                <a:solidFill>
                  <a:srgbClr val="002060"/>
                </a:solidFill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</a:rPr>
              <a:t>Гонтар</a:t>
            </a:r>
            <a:endParaRPr lang="en-US" sz="3400" b="1" i="1" dirty="0">
              <a:solidFill>
                <a:srgbClr val="002060"/>
              </a:solidFill>
            </a:endParaRPr>
          </a:p>
        </p:txBody>
      </p:sp>
      <p:sp>
        <p:nvSpPr>
          <p:cNvPr id="21" name="Freeform 21"/>
          <p:cNvSpPr/>
          <p:nvPr/>
        </p:nvSpPr>
        <p:spPr>
          <a:xfrm flipH="1" flipV="1">
            <a:off x="22896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 flipV="1">
            <a:off x="3670218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361787" y="2919163"/>
            <a:ext cx="3042953" cy="4017100"/>
          </a:xfrm>
          <a:custGeom>
            <a:avLst/>
            <a:gdLst/>
            <a:ahLst/>
            <a:cxnLst/>
            <a:rect l="l" t="t" r="r" b="b"/>
            <a:pathLst>
              <a:path w="3245817" h="4284907">
                <a:moveTo>
                  <a:pt x="0" y="0"/>
                </a:moveTo>
                <a:lnTo>
                  <a:pt x="3245817" y="0"/>
                </a:lnTo>
                <a:lnTo>
                  <a:pt x="3245817" y="4284907"/>
                </a:lnTo>
                <a:lnTo>
                  <a:pt x="0" y="42849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4088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33" r="28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 flipV="1">
            <a:off x="7123447" y="5857770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43088" y="2691013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6" y="0"/>
                </a:lnTo>
                <a:lnTo>
                  <a:pt x="364620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12631" y="-56119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1291">
            <a:off x="-868553" y="573907"/>
            <a:ext cx="2862070" cy="2289656"/>
          </a:xfrm>
          <a:custGeom>
            <a:avLst/>
            <a:gdLst/>
            <a:ahLst/>
            <a:cxnLst/>
            <a:rect l="l" t="t" r="r" b="b"/>
            <a:pathLst>
              <a:path w="3052875" h="2442300">
                <a:moveTo>
                  <a:pt x="0" y="0"/>
                </a:moveTo>
                <a:lnTo>
                  <a:pt x="3052875" y="0"/>
                </a:lnTo>
                <a:lnTo>
                  <a:pt x="3052875" y="2442300"/>
                </a:lnTo>
                <a:lnTo>
                  <a:pt x="0" y="2442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701007">
            <a:off x="7645035" y="2428893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8285" y="-150014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686263" y="1547562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415449" y="6858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82187" y="-17525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0" y="0"/>
                </a:moveTo>
                <a:lnTo>
                  <a:pt x="3901440" y="0"/>
                </a:lnTo>
                <a:lnTo>
                  <a:pt x="3901440" y="1267968"/>
                </a:lnTo>
                <a:lnTo>
                  <a:pt x="0" y="126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74104" y="-13716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177726">
            <a:off x="3401908" y="-1325239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421102">
            <a:off x="7855962" y="302726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425764">
            <a:off x="8362745" y="2141755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522074">
            <a:off x="-395344" y="2997493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68428">
            <a:off x="-500050" y="4567807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22896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3670218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838526" y="2182002"/>
            <a:ext cx="5846104" cy="3719584"/>
          </a:xfrm>
          <a:custGeom>
            <a:avLst/>
            <a:gdLst/>
            <a:ahLst/>
            <a:cxnLst/>
            <a:rect l="l" t="t" r="r" b="b"/>
            <a:pathLst>
              <a:path w="6235844" h="3967556">
                <a:moveTo>
                  <a:pt x="0" y="0"/>
                </a:moveTo>
                <a:lnTo>
                  <a:pt x="6235844" y="0"/>
                </a:lnTo>
                <a:lnTo>
                  <a:pt x="6235844" y="3967556"/>
                </a:lnTo>
                <a:lnTo>
                  <a:pt x="0" y="39675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869640" y="578247"/>
            <a:ext cx="1490322" cy="1938630"/>
          </a:xfrm>
          <a:custGeom>
            <a:avLst/>
            <a:gdLst/>
            <a:ahLst/>
            <a:cxnLst/>
            <a:rect l="l" t="t" r="r" b="b"/>
            <a:pathLst>
              <a:path w="1589677" h="2067872">
                <a:moveTo>
                  <a:pt x="0" y="0"/>
                </a:moveTo>
                <a:lnTo>
                  <a:pt x="1589677" y="0"/>
                </a:lnTo>
                <a:lnTo>
                  <a:pt x="1589677" y="2067872"/>
                </a:lnTo>
                <a:lnTo>
                  <a:pt x="0" y="20678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03816" y="2149246"/>
            <a:ext cx="2101872" cy="4632225"/>
          </a:xfrm>
          <a:custGeom>
            <a:avLst/>
            <a:gdLst/>
            <a:ahLst/>
            <a:cxnLst/>
            <a:rect l="l" t="t" r="r" b="b"/>
            <a:pathLst>
              <a:path w="2241997" h="4941040">
                <a:moveTo>
                  <a:pt x="0" y="0"/>
                </a:moveTo>
                <a:lnTo>
                  <a:pt x="2241997" y="0"/>
                </a:lnTo>
                <a:lnTo>
                  <a:pt x="2241997" y="4941040"/>
                </a:lnTo>
                <a:lnTo>
                  <a:pt x="0" y="494104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879717" y="2128939"/>
            <a:ext cx="2175216" cy="4632225"/>
          </a:xfrm>
          <a:custGeom>
            <a:avLst/>
            <a:gdLst/>
            <a:ahLst/>
            <a:cxnLst/>
            <a:rect l="l" t="t" r="r" b="b"/>
            <a:pathLst>
              <a:path w="2320230" h="4941040">
                <a:moveTo>
                  <a:pt x="0" y="0"/>
                </a:moveTo>
                <a:lnTo>
                  <a:pt x="2320230" y="0"/>
                </a:lnTo>
                <a:lnTo>
                  <a:pt x="2320230" y="4941040"/>
                </a:lnTo>
                <a:lnTo>
                  <a:pt x="0" y="494104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953387" y="610753"/>
            <a:ext cx="3657600" cy="2080260"/>
          </a:xfrm>
          <a:custGeom>
            <a:avLst/>
            <a:gdLst/>
            <a:ahLst/>
            <a:cxnLst/>
            <a:rect l="l" t="t" r="r" b="b"/>
            <a:pathLst>
              <a:path w="3901440" h="2218944">
                <a:moveTo>
                  <a:pt x="0" y="0"/>
                </a:moveTo>
                <a:lnTo>
                  <a:pt x="3901440" y="0"/>
                </a:lnTo>
                <a:lnTo>
                  <a:pt x="3901440" y="2218944"/>
                </a:lnTo>
                <a:lnTo>
                  <a:pt x="0" y="221894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>
            <a:off x="3465847" y="2565625"/>
            <a:ext cx="3657600" cy="2080260"/>
          </a:xfrm>
          <a:custGeom>
            <a:avLst/>
            <a:gdLst/>
            <a:ahLst/>
            <a:cxnLst/>
            <a:rect l="l" t="t" r="r" b="b"/>
            <a:pathLst>
              <a:path w="3901440" h="2218944">
                <a:moveTo>
                  <a:pt x="3901440" y="0"/>
                </a:moveTo>
                <a:lnTo>
                  <a:pt x="0" y="0"/>
                </a:lnTo>
                <a:lnTo>
                  <a:pt x="0" y="2218944"/>
                </a:lnTo>
                <a:lnTo>
                  <a:pt x="3901440" y="2218944"/>
                </a:lnTo>
                <a:lnTo>
                  <a:pt x="390144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305686" y="785739"/>
            <a:ext cx="3118298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6"/>
              </a:lnSpc>
            </a:pPr>
            <a:r>
              <a:rPr lang="en-US" sz="2300" b="1" i="1" dirty="0" err="1">
                <a:solidFill>
                  <a:srgbClr val="002060"/>
                </a:solidFill>
              </a:rPr>
              <a:t>Найріднішим</a:t>
            </a:r>
            <a:r>
              <a:rPr lang="en-US" sz="2300" b="1" i="1" dirty="0">
                <a:solidFill>
                  <a:srgbClr val="002060"/>
                </a:solidFill>
              </a:rPr>
              <a:t>, </a:t>
            </a:r>
            <a:r>
              <a:rPr lang="en-US" sz="2300" b="1" i="1" dirty="0" err="1">
                <a:solidFill>
                  <a:srgbClr val="002060"/>
                </a:solidFill>
              </a:rPr>
              <a:t>наймилішим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місцем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для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кожного</a:t>
            </a:r>
            <a:r>
              <a:rPr lang="en-US" sz="2300" b="1" i="1" dirty="0">
                <a:solidFill>
                  <a:srgbClr val="002060"/>
                </a:solidFill>
              </a:rPr>
              <a:t> з </a:t>
            </a:r>
            <a:r>
              <a:rPr lang="en-US" sz="2300" b="1" i="1" dirty="0" err="1">
                <a:solidFill>
                  <a:srgbClr val="002060"/>
                </a:solidFill>
              </a:rPr>
              <a:t>нас</a:t>
            </a:r>
            <a:r>
              <a:rPr lang="en-US" sz="2300" b="1" i="1" dirty="0">
                <a:solidFill>
                  <a:srgbClr val="002060"/>
                </a:solidFill>
              </a:rPr>
              <a:t> є </a:t>
            </a:r>
            <a:r>
              <a:rPr lang="en-US" sz="2300" b="1" i="1" dirty="0" err="1">
                <a:solidFill>
                  <a:srgbClr val="002060"/>
                </a:solidFill>
              </a:rPr>
              <a:t>Україна</a:t>
            </a:r>
            <a:r>
              <a:rPr lang="en-US" sz="2300" b="1" i="1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596601" y="2664224"/>
            <a:ext cx="3318835" cy="132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1900" b="1" i="1" dirty="0" err="1">
                <a:solidFill>
                  <a:srgbClr val="002060"/>
                </a:solidFill>
              </a:rPr>
              <a:t>Зараз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наша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Батьківщина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переживає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нелегкі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часи</a:t>
            </a:r>
            <a:r>
              <a:rPr lang="en-US" sz="1900" b="1" i="1" dirty="0">
                <a:solidFill>
                  <a:srgbClr val="002060"/>
                </a:solidFill>
              </a:rPr>
              <a:t>. </a:t>
            </a:r>
            <a:r>
              <a:rPr lang="en-US" sz="1900" b="1" i="1" dirty="0" err="1">
                <a:solidFill>
                  <a:srgbClr val="002060"/>
                </a:solidFill>
              </a:rPr>
              <a:t>Ми</a:t>
            </a:r>
            <a:r>
              <a:rPr lang="en-US" sz="1900" b="1" i="1" dirty="0">
                <a:solidFill>
                  <a:srgbClr val="002060"/>
                </a:solidFill>
              </a:rPr>
              <a:t>, </a:t>
            </a:r>
            <a:r>
              <a:rPr lang="en-US" sz="1900" b="1" i="1" dirty="0" err="1">
                <a:solidFill>
                  <a:srgbClr val="002060"/>
                </a:solidFill>
              </a:rPr>
              <a:t>українці</a:t>
            </a:r>
            <a:r>
              <a:rPr lang="en-US" sz="1900" b="1" i="1" dirty="0">
                <a:solidFill>
                  <a:srgbClr val="002060"/>
                </a:solidFill>
              </a:rPr>
              <a:t>, </a:t>
            </a:r>
            <a:r>
              <a:rPr lang="en-US" sz="1900" b="1" i="1" dirty="0" err="1">
                <a:solidFill>
                  <a:srgbClr val="002060"/>
                </a:solidFill>
              </a:rPr>
              <a:t>боремося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за</a:t>
            </a:r>
            <a:r>
              <a:rPr lang="en-US" sz="1900" b="1" i="1" dirty="0">
                <a:solidFill>
                  <a:srgbClr val="002060"/>
                </a:solidFill>
              </a:rPr>
              <a:t>  </a:t>
            </a:r>
            <a:r>
              <a:rPr lang="en-US" sz="1900" b="1" i="1" dirty="0" err="1">
                <a:solidFill>
                  <a:srgbClr val="002060"/>
                </a:solidFill>
              </a:rPr>
              <a:t>незалежність</a:t>
            </a:r>
            <a:r>
              <a:rPr lang="uk-UA" sz="1900" b="1" i="1" dirty="0">
                <a:solidFill>
                  <a:srgbClr val="002060"/>
                </a:solidFill>
              </a:rPr>
              <a:t> України</a:t>
            </a:r>
            <a:r>
              <a:rPr lang="en-US" sz="1900" b="1" i="1" dirty="0">
                <a:solidFill>
                  <a:srgbClr val="002060"/>
                </a:solidFill>
              </a:rPr>
              <a:t>, </a:t>
            </a:r>
            <a:r>
              <a:rPr lang="en-US" sz="1900" b="1" i="1" dirty="0" err="1">
                <a:solidFill>
                  <a:srgbClr val="002060"/>
                </a:solidFill>
              </a:rPr>
              <a:t>світле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майбутнє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без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війни</a:t>
            </a:r>
            <a:r>
              <a:rPr lang="uk-UA" sz="1900" b="1" i="1" dirty="0">
                <a:solidFill>
                  <a:srgbClr val="002060"/>
                </a:solidFill>
              </a:rPr>
              <a:t>.</a:t>
            </a:r>
            <a:endParaRPr lang="en-US" sz="19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33" r="28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 flipV="1">
            <a:off x="7123447" y="5857770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43088" y="2691013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6" y="0"/>
                </a:lnTo>
                <a:lnTo>
                  <a:pt x="364620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12631" y="-56119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1291">
            <a:off x="-868553" y="573907"/>
            <a:ext cx="2862070" cy="2289656"/>
          </a:xfrm>
          <a:custGeom>
            <a:avLst/>
            <a:gdLst/>
            <a:ahLst/>
            <a:cxnLst/>
            <a:rect l="l" t="t" r="r" b="b"/>
            <a:pathLst>
              <a:path w="3052875" h="2442300">
                <a:moveTo>
                  <a:pt x="0" y="0"/>
                </a:moveTo>
                <a:lnTo>
                  <a:pt x="3052875" y="0"/>
                </a:lnTo>
                <a:lnTo>
                  <a:pt x="3052875" y="2442300"/>
                </a:lnTo>
                <a:lnTo>
                  <a:pt x="0" y="2442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701007">
            <a:off x="7645035" y="2428893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8285" y="-150014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686263" y="1547562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415449" y="6858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82187" y="-17525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0" y="0"/>
                </a:moveTo>
                <a:lnTo>
                  <a:pt x="3901440" y="0"/>
                </a:lnTo>
                <a:lnTo>
                  <a:pt x="3901440" y="1267968"/>
                </a:lnTo>
                <a:lnTo>
                  <a:pt x="0" y="126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74104" y="-13716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421102">
            <a:off x="7855962" y="302726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425764">
            <a:off x="8362745" y="2141755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522074">
            <a:off x="-395344" y="2997493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68428">
            <a:off x="-500050" y="4567807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22896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3670218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43110" y="2202821"/>
            <a:ext cx="5846104" cy="3719584"/>
          </a:xfrm>
          <a:custGeom>
            <a:avLst/>
            <a:gdLst/>
            <a:ahLst/>
            <a:cxnLst/>
            <a:rect l="l" t="t" r="r" b="b"/>
            <a:pathLst>
              <a:path w="6235844" h="3967556">
                <a:moveTo>
                  <a:pt x="0" y="0"/>
                </a:moveTo>
                <a:lnTo>
                  <a:pt x="6235844" y="0"/>
                </a:lnTo>
                <a:lnTo>
                  <a:pt x="6235844" y="3967556"/>
                </a:lnTo>
                <a:lnTo>
                  <a:pt x="0" y="39675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861300" y="-136628"/>
            <a:ext cx="1686659" cy="2194028"/>
          </a:xfrm>
          <a:custGeom>
            <a:avLst/>
            <a:gdLst/>
            <a:ahLst/>
            <a:cxnLst/>
            <a:rect l="l" t="t" r="r" b="b"/>
            <a:pathLst>
              <a:path w="1799103" h="2340297">
                <a:moveTo>
                  <a:pt x="0" y="0"/>
                </a:moveTo>
                <a:lnTo>
                  <a:pt x="1799103" y="0"/>
                </a:lnTo>
                <a:lnTo>
                  <a:pt x="1799103" y="2340296"/>
                </a:lnTo>
                <a:lnTo>
                  <a:pt x="0" y="23402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064062" y="213789"/>
            <a:ext cx="4508187" cy="3009891"/>
          </a:xfrm>
          <a:custGeom>
            <a:avLst/>
            <a:gdLst/>
            <a:ahLst/>
            <a:cxnLst/>
            <a:rect l="l" t="t" r="r" b="b"/>
            <a:pathLst>
              <a:path w="4384044" h="2493425">
                <a:moveTo>
                  <a:pt x="0" y="0"/>
                </a:moveTo>
                <a:lnTo>
                  <a:pt x="4384045" y="0"/>
                </a:lnTo>
                <a:lnTo>
                  <a:pt x="4384045" y="2493425"/>
                </a:lnTo>
                <a:lnTo>
                  <a:pt x="0" y="24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4245" y="1960977"/>
            <a:ext cx="3030379" cy="4800600"/>
          </a:xfrm>
          <a:custGeom>
            <a:avLst/>
            <a:gdLst/>
            <a:ahLst/>
            <a:cxnLst/>
            <a:rect l="l" t="t" r="r" b="b"/>
            <a:pathLst>
              <a:path w="3232404" h="5120640">
                <a:moveTo>
                  <a:pt x="0" y="0"/>
                </a:moveTo>
                <a:lnTo>
                  <a:pt x="3232404" y="0"/>
                </a:lnTo>
                <a:lnTo>
                  <a:pt x="3232404" y="5120640"/>
                </a:lnTo>
                <a:lnTo>
                  <a:pt x="0" y="51206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989577" y="2672525"/>
            <a:ext cx="4101076" cy="3937032"/>
          </a:xfrm>
          <a:custGeom>
            <a:avLst/>
            <a:gdLst/>
            <a:ahLst/>
            <a:cxnLst/>
            <a:rect l="l" t="t" r="r" b="b"/>
            <a:pathLst>
              <a:path w="4374481" h="4199501">
                <a:moveTo>
                  <a:pt x="0" y="0"/>
                </a:moveTo>
                <a:lnTo>
                  <a:pt x="4374480" y="0"/>
                </a:lnTo>
                <a:lnTo>
                  <a:pt x="4374480" y="4199501"/>
                </a:lnTo>
                <a:lnTo>
                  <a:pt x="0" y="419950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386616" y="448900"/>
            <a:ext cx="3863078" cy="1705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88"/>
              </a:lnSpc>
            </a:pPr>
            <a:r>
              <a:rPr lang="en-US" b="1" i="1" dirty="0" err="1">
                <a:solidFill>
                  <a:srgbClr val="002060"/>
                </a:solidFill>
              </a:rPr>
              <a:t>Ви</a:t>
            </a:r>
            <a:r>
              <a:rPr lang="en-US" b="1" i="1" dirty="0">
                <a:solidFill>
                  <a:srgbClr val="002060"/>
                </a:solidFill>
              </a:rPr>
              <a:t>, </a:t>
            </a:r>
            <a:r>
              <a:rPr lang="en-US" b="1" i="1" dirty="0" err="1">
                <a:solidFill>
                  <a:srgbClr val="002060"/>
                </a:solidFill>
              </a:rPr>
              <a:t>діти</a:t>
            </a:r>
            <a:r>
              <a:rPr lang="en-US" b="1" i="1" dirty="0">
                <a:solidFill>
                  <a:srgbClr val="002060"/>
                </a:solidFill>
              </a:rPr>
              <a:t>, є </a:t>
            </a:r>
            <a:r>
              <a:rPr lang="en-US" b="1" i="1" dirty="0" err="1">
                <a:solidFill>
                  <a:srgbClr val="002060"/>
                </a:solidFill>
              </a:rPr>
              <a:t>невід'ємною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частиною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нашого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світлого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майбуття</a:t>
            </a:r>
            <a:r>
              <a:rPr lang="en-US" b="1" i="1" dirty="0" smtClean="0">
                <a:solidFill>
                  <a:srgbClr val="002060"/>
                </a:solidFill>
              </a:rPr>
              <a:t>.</a:t>
            </a:r>
            <a:r>
              <a:rPr lang="uk-UA" b="1" i="1" dirty="0" smtClean="0">
                <a:solidFill>
                  <a:srgbClr val="002060"/>
                </a:solidFill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</a:rPr>
              <a:t>Діти</a:t>
            </a:r>
            <a:r>
              <a:rPr lang="en-US" b="1" i="1" dirty="0" smtClean="0">
                <a:solidFill>
                  <a:srgbClr val="002060"/>
                </a:solidFill>
              </a:rPr>
              <a:t> </a:t>
            </a:r>
            <a:r>
              <a:rPr lang="en-US" b="1" i="1" dirty="0">
                <a:solidFill>
                  <a:srgbClr val="002060"/>
                </a:solidFill>
              </a:rPr>
              <a:t>–  </a:t>
            </a:r>
            <a:r>
              <a:rPr lang="en-US" b="1" i="1" dirty="0" err="1">
                <a:solidFill>
                  <a:srgbClr val="002060"/>
                </a:solidFill>
              </a:rPr>
              <a:t>продовження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не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тільки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нас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самих</a:t>
            </a:r>
            <a:r>
              <a:rPr lang="en-US" b="1" i="1" dirty="0">
                <a:solidFill>
                  <a:srgbClr val="002060"/>
                </a:solidFill>
              </a:rPr>
              <a:t>, </a:t>
            </a:r>
            <a:r>
              <a:rPr lang="en-US" b="1" i="1" dirty="0" err="1">
                <a:solidFill>
                  <a:srgbClr val="002060"/>
                </a:solidFill>
              </a:rPr>
              <a:t>нашого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роду</a:t>
            </a:r>
            <a:r>
              <a:rPr lang="en-US" b="1" i="1" dirty="0">
                <a:solidFill>
                  <a:srgbClr val="002060"/>
                </a:solidFill>
              </a:rPr>
              <a:t>,  а й </a:t>
            </a:r>
            <a:r>
              <a:rPr lang="en-US" b="1" i="1" dirty="0" err="1">
                <a:solidFill>
                  <a:srgbClr val="002060"/>
                </a:solidFill>
              </a:rPr>
              <a:t>нашої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Держави</a:t>
            </a:r>
            <a:r>
              <a:rPr lang="en-US" b="1" i="1" dirty="0">
                <a:solidFill>
                  <a:srgbClr val="002060"/>
                </a:solidFill>
              </a:rPr>
              <a:t>. І </a:t>
            </a:r>
            <a:r>
              <a:rPr lang="en-US" b="1" i="1" dirty="0" err="1">
                <a:solidFill>
                  <a:srgbClr val="002060"/>
                </a:solidFill>
              </a:rPr>
              <a:t>як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би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там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не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було</a:t>
            </a:r>
            <a:r>
              <a:rPr lang="en-US" b="1" i="1" dirty="0">
                <a:solidFill>
                  <a:srgbClr val="002060"/>
                </a:solidFill>
              </a:rPr>
              <a:t>, а  </a:t>
            </a:r>
            <a:r>
              <a:rPr lang="en-US" b="1" i="1" dirty="0" err="1">
                <a:solidFill>
                  <a:srgbClr val="002060"/>
                </a:solidFill>
              </a:rPr>
              <a:t>людство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завжди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прагне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одного</a:t>
            </a:r>
            <a:r>
              <a:rPr lang="en-US" b="1" i="1" dirty="0">
                <a:solidFill>
                  <a:srgbClr val="002060"/>
                </a:solidFill>
              </a:rPr>
              <a:t> – </a:t>
            </a:r>
            <a:r>
              <a:rPr lang="en-US" b="1" i="1" dirty="0" err="1">
                <a:solidFill>
                  <a:srgbClr val="002060"/>
                </a:solidFill>
              </a:rPr>
              <a:t>зробити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світ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кращим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для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своїх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нащадків</a:t>
            </a:r>
            <a:r>
              <a:rPr lang="en-US" b="1" i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390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33" r="28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 flipV="1">
            <a:off x="7123447" y="5857770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43088" y="2691013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6" y="0"/>
                </a:lnTo>
                <a:lnTo>
                  <a:pt x="364620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12631" y="-56119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1291">
            <a:off x="-868553" y="573907"/>
            <a:ext cx="2862070" cy="2289656"/>
          </a:xfrm>
          <a:custGeom>
            <a:avLst/>
            <a:gdLst/>
            <a:ahLst/>
            <a:cxnLst/>
            <a:rect l="l" t="t" r="r" b="b"/>
            <a:pathLst>
              <a:path w="3052875" h="2442300">
                <a:moveTo>
                  <a:pt x="0" y="0"/>
                </a:moveTo>
                <a:lnTo>
                  <a:pt x="3052875" y="0"/>
                </a:lnTo>
                <a:lnTo>
                  <a:pt x="3052875" y="2442300"/>
                </a:lnTo>
                <a:lnTo>
                  <a:pt x="0" y="2442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701007">
            <a:off x="7645035" y="2428893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8285" y="-150014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686263" y="1547562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415449" y="6858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82187" y="-17525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0" y="0"/>
                </a:moveTo>
                <a:lnTo>
                  <a:pt x="3901440" y="0"/>
                </a:lnTo>
                <a:lnTo>
                  <a:pt x="3901440" y="1267968"/>
                </a:lnTo>
                <a:lnTo>
                  <a:pt x="0" y="126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74104" y="-13716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421102">
            <a:off x="7855962" y="302726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425764">
            <a:off x="8362745" y="2141755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522074">
            <a:off x="-395344" y="2997493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68428">
            <a:off x="8070867" y="5585725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3"/>
                </a:lnTo>
                <a:lnTo>
                  <a:pt x="0" y="18483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22896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3670218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62482" y="2202821"/>
            <a:ext cx="5846104" cy="3719584"/>
          </a:xfrm>
          <a:custGeom>
            <a:avLst/>
            <a:gdLst/>
            <a:ahLst/>
            <a:cxnLst/>
            <a:rect l="l" t="t" r="r" b="b"/>
            <a:pathLst>
              <a:path w="6235844" h="3967556">
                <a:moveTo>
                  <a:pt x="0" y="0"/>
                </a:moveTo>
                <a:lnTo>
                  <a:pt x="6235844" y="0"/>
                </a:lnTo>
                <a:lnTo>
                  <a:pt x="6235844" y="3967556"/>
                </a:lnTo>
                <a:lnTo>
                  <a:pt x="0" y="39675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2124279" y="1"/>
            <a:ext cx="4447971" cy="3428999"/>
          </a:xfrm>
          <a:custGeom>
            <a:avLst/>
            <a:gdLst/>
            <a:ahLst/>
            <a:cxnLst/>
            <a:rect l="l" t="t" r="r" b="b"/>
            <a:pathLst>
              <a:path w="3901440" h="2218944">
                <a:moveTo>
                  <a:pt x="3901440" y="0"/>
                </a:moveTo>
                <a:lnTo>
                  <a:pt x="0" y="0"/>
                </a:lnTo>
                <a:lnTo>
                  <a:pt x="0" y="2218944"/>
                </a:lnTo>
                <a:lnTo>
                  <a:pt x="3901440" y="2218944"/>
                </a:lnTo>
                <a:lnTo>
                  <a:pt x="390144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639093" y="1598482"/>
            <a:ext cx="3451559" cy="5259518"/>
          </a:xfrm>
          <a:custGeom>
            <a:avLst/>
            <a:gdLst/>
            <a:ahLst/>
            <a:cxnLst/>
            <a:rect l="l" t="t" r="r" b="b"/>
            <a:pathLst>
              <a:path w="3681663" h="5610153">
                <a:moveTo>
                  <a:pt x="0" y="0"/>
                </a:moveTo>
                <a:lnTo>
                  <a:pt x="3681663" y="0"/>
                </a:lnTo>
                <a:lnTo>
                  <a:pt x="3681663" y="5610153"/>
                </a:lnTo>
                <a:lnTo>
                  <a:pt x="0" y="56101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80829" y="3429001"/>
            <a:ext cx="5927757" cy="3220748"/>
          </a:xfrm>
          <a:custGeom>
            <a:avLst/>
            <a:gdLst/>
            <a:ahLst/>
            <a:cxnLst/>
            <a:rect l="l" t="t" r="r" b="b"/>
            <a:pathLst>
              <a:path w="6322941" h="3435465">
                <a:moveTo>
                  <a:pt x="0" y="0"/>
                </a:moveTo>
                <a:lnTo>
                  <a:pt x="6322941" y="0"/>
                </a:lnTo>
                <a:lnTo>
                  <a:pt x="6322941" y="3435465"/>
                </a:lnTo>
                <a:lnTo>
                  <a:pt x="0" y="343546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05678" y="4571477"/>
            <a:ext cx="2190536" cy="2078272"/>
          </a:xfrm>
          <a:custGeom>
            <a:avLst/>
            <a:gdLst/>
            <a:ahLst/>
            <a:cxnLst/>
            <a:rect l="l" t="t" r="r" b="b"/>
            <a:pathLst>
              <a:path w="2336572" h="2216823">
                <a:moveTo>
                  <a:pt x="0" y="0"/>
                </a:moveTo>
                <a:lnTo>
                  <a:pt x="2336572" y="0"/>
                </a:lnTo>
                <a:lnTo>
                  <a:pt x="2336572" y="2216823"/>
                </a:lnTo>
                <a:lnTo>
                  <a:pt x="0" y="221682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69700" y="2364123"/>
            <a:ext cx="1709159" cy="1584533"/>
          </a:xfrm>
          <a:custGeom>
            <a:avLst/>
            <a:gdLst/>
            <a:ahLst/>
            <a:cxnLst/>
            <a:rect l="l" t="t" r="r" b="b"/>
            <a:pathLst>
              <a:path w="1823103" h="1690168">
                <a:moveTo>
                  <a:pt x="0" y="0"/>
                </a:moveTo>
                <a:lnTo>
                  <a:pt x="1823103" y="0"/>
                </a:lnTo>
                <a:lnTo>
                  <a:pt x="1823103" y="1690168"/>
                </a:lnTo>
                <a:lnTo>
                  <a:pt x="0" y="169016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357112" y="377430"/>
            <a:ext cx="3868417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300" b="1" i="1" dirty="0" err="1">
                <a:solidFill>
                  <a:srgbClr val="002060"/>
                </a:solidFill>
              </a:rPr>
              <a:t>Сьогодні</a:t>
            </a:r>
            <a:r>
              <a:rPr lang="en-US" sz="2300" b="1" i="1" dirty="0">
                <a:solidFill>
                  <a:srgbClr val="002060"/>
                </a:solidFill>
              </a:rPr>
              <a:t>  </a:t>
            </a:r>
            <a:r>
              <a:rPr lang="en-US" sz="2300" b="1" i="1" dirty="0" err="1">
                <a:solidFill>
                  <a:srgbClr val="002060"/>
                </a:solidFill>
              </a:rPr>
              <a:t>наші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воїни</a:t>
            </a:r>
            <a:r>
              <a:rPr lang="en-US" sz="2300" b="1" i="1" dirty="0">
                <a:solidFill>
                  <a:srgbClr val="002060"/>
                </a:solidFill>
              </a:rPr>
              <a:t>, </a:t>
            </a:r>
            <a:r>
              <a:rPr lang="en-US" sz="2300" b="1" i="1" dirty="0" err="1">
                <a:solidFill>
                  <a:srgbClr val="002060"/>
                </a:solidFill>
              </a:rPr>
              <a:t>йдучи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на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війну</a:t>
            </a:r>
            <a:r>
              <a:rPr lang="en-US" sz="2300" b="1" i="1" dirty="0">
                <a:solidFill>
                  <a:srgbClr val="002060"/>
                </a:solidFill>
              </a:rPr>
              <a:t>, </a:t>
            </a:r>
            <a:r>
              <a:rPr lang="en-US" sz="2300" b="1" i="1" dirty="0" err="1">
                <a:solidFill>
                  <a:srgbClr val="002060"/>
                </a:solidFill>
              </a:rPr>
              <a:t>захищають</a:t>
            </a:r>
            <a:r>
              <a:rPr lang="en-US" sz="2300" b="1" i="1" dirty="0">
                <a:solidFill>
                  <a:srgbClr val="002060"/>
                </a:solidFill>
              </a:rPr>
              <a:t>  </a:t>
            </a:r>
            <a:r>
              <a:rPr lang="en-US" sz="2300" b="1" i="1" dirty="0" err="1">
                <a:solidFill>
                  <a:srgbClr val="002060"/>
                </a:solidFill>
              </a:rPr>
              <a:t>Україну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від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російської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uk-UA" sz="2300" b="1" i="1" dirty="0" smtClean="0">
                <a:solidFill>
                  <a:srgbClr val="002060"/>
                </a:solidFill>
              </a:rPr>
              <a:t>агресії</a:t>
            </a:r>
            <a:r>
              <a:rPr lang="en-US" sz="2300" b="1" i="1" dirty="0" smtClean="0">
                <a:solidFill>
                  <a:srgbClr val="002060"/>
                </a:solidFill>
              </a:rPr>
              <a:t>,</a:t>
            </a:r>
            <a:r>
              <a:rPr lang="en-US" sz="2300" b="1" i="1" dirty="0" err="1" smtClean="0">
                <a:solidFill>
                  <a:srgbClr val="002060"/>
                </a:solidFill>
              </a:rPr>
              <a:t>кожного</a:t>
            </a:r>
            <a:r>
              <a:rPr lang="en-US" sz="2300" b="1" i="1" dirty="0" smtClean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дня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роблять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неможливе</a:t>
            </a:r>
            <a:r>
              <a:rPr lang="en-US" sz="2300" b="1" i="1" dirty="0">
                <a:solidFill>
                  <a:srgbClr val="002060"/>
                </a:solidFill>
              </a:rPr>
              <a:t>, </a:t>
            </a:r>
            <a:r>
              <a:rPr lang="en-US" sz="2300" b="1" i="1" dirty="0" err="1">
                <a:solidFill>
                  <a:srgbClr val="002060"/>
                </a:solidFill>
              </a:rPr>
              <a:t>аби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ми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всі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жили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на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вільній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землі</a:t>
            </a:r>
            <a:r>
              <a:rPr lang="uk-UA" sz="2300" b="1" i="1" dirty="0">
                <a:solidFill>
                  <a:srgbClr val="002060"/>
                </a:solidFill>
              </a:rPr>
              <a:t>.</a:t>
            </a:r>
            <a:r>
              <a:rPr lang="en-US" sz="2300" b="1" i="1" dirty="0">
                <a:solidFill>
                  <a:srgbClr val="00206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6932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33" r="28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 flipV="1">
            <a:off x="7123447" y="5857770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12631" y="-56119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1291">
            <a:off x="-868553" y="573907"/>
            <a:ext cx="2862070" cy="2289656"/>
          </a:xfrm>
          <a:custGeom>
            <a:avLst/>
            <a:gdLst/>
            <a:ahLst/>
            <a:cxnLst/>
            <a:rect l="l" t="t" r="r" b="b"/>
            <a:pathLst>
              <a:path w="3052875" h="2442300">
                <a:moveTo>
                  <a:pt x="0" y="0"/>
                </a:moveTo>
                <a:lnTo>
                  <a:pt x="3052875" y="0"/>
                </a:lnTo>
                <a:lnTo>
                  <a:pt x="3052875" y="2442300"/>
                </a:lnTo>
                <a:lnTo>
                  <a:pt x="0" y="2442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701007">
            <a:off x="7645035" y="2428893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8285" y="-150014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686263" y="1547562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415449" y="6858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82187" y="-17525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0" y="0"/>
                </a:moveTo>
                <a:lnTo>
                  <a:pt x="3901440" y="0"/>
                </a:lnTo>
                <a:lnTo>
                  <a:pt x="3901440" y="1267968"/>
                </a:lnTo>
                <a:lnTo>
                  <a:pt x="0" y="126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74104" y="-13716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421102">
            <a:off x="7855962" y="302726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22896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3670218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32055" y="2527986"/>
            <a:ext cx="6843259" cy="4354024"/>
          </a:xfrm>
          <a:custGeom>
            <a:avLst/>
            <a:gdLst/>
            <a:ahLst/>
            <a:cxnLst/>
            <a:rect l="l" t="t" r="r" b="b"/>
            <a:pathLst>
              <a:path w="7299476" h="4644292">
                <a:moveTo>
                  <a:pt x="0" y="0"/>
                </a:moveTo>
                <a:lnTo>
                  <a:pt x="7299476" y="0"/>
                </a:lnTo>
                <a:lnTo>
                  <a:pt x="7299476" y="4644292"/>
                </a:lnTo>
                <a:lnTo>
                  <a:pt x="0" y="46442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319784" y="44154"/>
            <a:ext cx="1490322" cy="1938630"/>
          </a:xfrm>
          <a:custGeom>
            <a:avLst/>
            <a:gdLst/>
            <a:ahLst/>
            <a:cxnLst/>
            <a:rect l="l" t="t" r="r" b="b"/>
            <a:pathLst>
              <a:path w="1589677" h="2067872">
                <a:moveTo>
                  <a:pt x="0" y="0"/>
                </a:moveTo>
                <a:lnTo>
                  <a:pt x="1589677" y="0"/>
                </a:lnTo>
                <a:lnTo>
                  <a:pt x="1589677" y="2067872"/>
                </a:lnTo>
                <a:lnTo>
                  <a:pt x="0" y="20678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166842" y="1503747"/>
            <a:ext cx="3847338" cy="5486400"/>
          </a:xfrm>
          <a:custGeom>
            <a:avLst/>
            <a:gdLst/>
            <a:ahLst/>
            <a:cxnLst/>
            <a:rect l="l" t="t" r="r" b="b"/>
            <a:pathLst>
              <a:path w="4103827" h="5852160">
                <a:moveTo>
                  <a:pt x="0" y="0"/>
                </a:moveTo>
                <a:lnTo>
                  <a:pt x="4103827" y="0"/>
                </a:lnTo>
                <a:lnTo>
                  <a:pt x="4103827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104431" y="285750"/>
            <a:ext cx="4335356" cy="3294888"/>
          </a:xfrm>
          <a:custGeom>
            <a:avLst/>
            <a:gdLst/>
            <a:ahLst/>
            <a:cxnLst/>
            <a:rect l="l" t="t" r="r" b="b"/>
            <a:pathLst>
              <a:path w="4384044" h="2493425">
                <a:moveTo>
                  <a:pt x="0" y="0"/>
                </a:moveTo>
                <a:lnTo>
                  <a:pt x="4384044" y="0"/>
                </a:lnTo>
                <a:lnTo>
                  <a:pt x="4384044" y="2493425"/>
                </a:lnTo>
                <a:lnTo>
                  <a:pt x="0" y="24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479570" y="3173350"/>
            <a:ext cx="2262834" cy="2097836"/>
          </a:xfrm>
          <a:custGeom>
            <a:avLst/>
            <a:gdLst/>
            <a:ahLst/>
            <a:cxnLst/>
            <a:rect l="l" t="t" r="r" b="b"/>
            <a:pathLst>
              <a:path w="2413690" h="2237692">
                <a:moveTo>
                  <a:pt x="0" y="0"/>
                </a:moveTo>
                <a:lnTo>
                  <a:pt x="2413690" y="0"/>
                </a:lnTo>
                <a:lnTo>
                  <a:pt x="2413690" y="2237692"/>
                </a:lnTo>
                <a:lnTo>
                  <a:pt x="0" y="223769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444268" y="4246947"/>
            <a:ext cx="3597639" cy="2743200"/>
          </a:xfrm>
          <a:custGeom>
            <a:avLst/>
            <a:gdLst/>
            <a:ahLst/>
            <a:cxnLst/>
            <a:rect l="l" t="t" r="r" b="b"/>
            <a:pathLst>
              <a:path w="3837482" h="2926080">
                <a:moveTo>
                  <a:pt x="0" y="0"/>
                </a:moveTo>
                <a:lnTo>
                  <a:pt x="3837482" y="0"/>
                </a:lnTo>
                <a:lnTo>
                  <a:pt x="383748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3365192" y="494541"/>
            <a:ext cx="3758255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2"/>
              </a:lnSpc>
              <a:spcBef>
                <a:spcPct val="0"/>
              </a:spcBef>
            </a:pPr>
            <a:r>
              <a:rPr lang="en-US" sz="2300" b="1" i="1" dirty="0" err="1">
                <a:solidFill>
                  <a:srgbClr val="002060"/>
                </a:solidFill>
              </a:rPr>
              <a:t>Згадаймо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кожного</a:t>
            </a:r>
            <a:r>
              <a:rPr lang="en-US" sz="2300" b="1" i="1" dirty="0">
                <a:solidFill>
                  <a:srgbClr val="002060"/>
                </a:solidFill>
              </a:rPr>
              <a:t>, </a:t>
            </a:r>
            <a:r>
              <a:rPr lang="en-US" sz="2300" b="1" i="1" dirty="0" err="1">
                <a:solidFill>
                  <a:srgbClr val="002060"/>
                </a:solidFill>
              </a:rPr>
              <a:t>хто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віддав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своє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життя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за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Україну</a:t>
            </a:r>
            <a:r>
              <a:rPr lang="en-US" sz="2300" b="1" i="1" dirty="0">
                <a:solidFill>
                  <a:srgbClr val="002060"/>
                </a:solidFill>
              </a:rPr>
              <a:t>, </a:t>
            </a:r>
            <a:r>
              <a:rPr lang="en-US" sz="2300" b="1" i="1" dirty="0" err="1">
                <a:solidFill>
                  <a:srgbClr val="002060"/>
                </a:solidFill>
              </a:rPr>
              <a:t>хто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сьогодні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боронить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нашу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державу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від</a:t>
            </a:r>
            <a:r>
              <a:rPr lang="en-US" sz="2300" b="1" i="1" dirty="0">
                <a:solidFill>
                  <a:srgbClr val="002060"/>
                </a:solidFill>
              </a:rPr>
              <a:t> </a:t>
            </a:r>
            <a:r>
              <a:rPr lang="en-US" sz="2300" b="1" i="1" dirty="0" err="1">
                <a:solidFill>
                  <a:srgbClr val="002060"/>
                </a:solidFill>
              </a:rPr>
              <a:t>окупантів</a:t>
            </a:r>
            <a:r>
              <a:rPr lang="en-US" sz="2300" b="1" i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9" name="Freeform 29"/>
          <p:cNvSpPr/>
          <p:nvPr/>
        </p:nvSpPr>
        <p:spPr>
          <a:xfrm>
            <a:off x="2987444" y="3173350"/>
            <a:ext cx="6168926" cy="4111934"/>
          </a:xfrm>
          <a:custGeom>
            <a:avLst/>
            <a:gdLst/>
            <a:ahLst/>
            <a:cxnLst/>
            <a:rect l="l" t="t" r="r" b="b"/>
            <a:pathLst>
              <a:path w="6580188" h="4386063">
                <a:moveTo>
                  <a:pt x="0" y="0"/>
                </a:moveTo>
                <a:lnTo>
                  <a:pt x="6580187" y="0"/>
                </a:lnTo>
                <a:lnTo>
                  <a:pt x="6580187" y="4386063"/>
                </a:lnTo>
                <a:lnTo>
                  <a:pt x="0" y="438606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r="-72014"/>
            </a:stretch>
          </a:blipFill>
        </p:spPr>
      </p:sp>
    </p:spTree>
    <p:extLst>
      <p:ext uri="{BB962C8B-B14F-4D97-AF65-F5344CB8AC3E}">
        <p14:creationId xmlns:p14="http://schemas.microsoft.com/office/powerpoint/2010/main" val="365547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33" r="28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 flipV="1">
            <a:off x="7123447" y="5857770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43088" y="2691013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6" y="0"/>
                </a:lnTo>
                <a:lnTo>
                  <a:pt x="364620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12631" y="-56119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1291">
            <a:off x="-868553" y="573907"/>
            <a:ext cx="2862070" cy="2289656"/>
          </a:xfrm>
          <a:custGeom>
            <a:avLst/>
            <a:gdLst/>
            <a:ahLst/>
            <a:cxnLst/>
            <a:rect l="l" t="t" r="r" b="b"/>
            <a:pathLst>
              <a:path w="3052875" h="2442300">
                <a:moveTo>
                  <a:pt x="0" y="0"/>
                </a:moveTo>
                <a:lnTo>
                  <a:pt x="3052875" y="0"/>
                </a:lnTo>
                <a:lnTo>
                  <a:pt x="3052875" y="2442300"/>
                </a:lnTo>
                <a:lnTo>
                  <a:pt x="0" y="2442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701007">
            <a:off x="7645035" y="2428893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8285" y="-150014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686263" y="1547562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415449" y="6858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82187" y="-17525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0" y="0"/>
                </a:moveTo>
                <a:lnTo>
                  <a:pt x="3901440" y="0"/>
                </a:lnTo>
                <a:lnTo>
                  <a:pt x="3901440" y="1267968"/>
                </a:lnTo>
                <a:lnTo>
                  <a:pt x="0" y="126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74104" y="-13716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421102">
            <a:off x="7855962" y="302726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425764">
            <a:off x="8362745" y="2141755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22896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3670218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78285" y="1718735"/>
            <a:ext cx="6843259" cy="4354024"/>
          </a:xfrm>
          <a:custGeom>
            <a:avLst/>
            <a:gdLst/>
            <a:ahLst/>
            <a:cxnLst/>
            <a:rect l="l" t="t" r="r" b="b"/>
            <a:pathLst>
              <a:path w="7299476" h="4644292">
                <a:moveTo>
                  <a:pt x="0" y="0"/>
                </a:moveTo>
                <a:lnTo>
                  <a:pt x="7299476" y="0"/>
                </a:lnTo>
                <a:lnTo>
                  <a:pt x="7299476" y="4644292"/>
                </a:lnTo>
                <a:lnTo>
                  <a:pt x="0" y="46442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186" y="2182003"/>
            <a:ext cx="4249308" cy="23796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25"/>
          <p:cNvSpPr/>
          <p:nvPr/>
        </p:nvSpPr>
        <p:spPr>
          <a:xfrm>
            <a:off x="194158" y="2057400"/>
            <a:ext cx="2101872" cy="4632225"/>
          </a:xfrm>
          <a:custGeom>
            <a:avLst/>
            <a:gdLst/>
            <a:ahLst/>
            <a:cxnLst/>
            <a:rect l="l" t="t" r="r" b="b"/>
            <a:pathLst>
              <a:path w="2241997" h="4941040">
                <a:moveTo>
                  <a:pt x="0" y="0"/>
                </a:moveTo>
                <a:lnTo>
                  <a:pt x="2241997" y="0"/>
                </a:lnTo>
                <a:lnTo>
                  <a:pt x="2241997" y="4941040"/>
                </a:lnTo>
                <a:lnTo>
                  <a:pt x="0" y="494104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732055" y="266584"/>
            <a:ext cx="4400651" cy="2264450"/>
          </a:xfrm>
          <a:prstGeom prst="wedgeRoundRectCallout">
            <a:avLst>
              <a:gd name="adj1" fmla="val -47723"/>
              <a:gd name="adj2" fmla="val 82080"/>
              <a:gd name="adj3" fmla="val 16667"/>
            </a:avLst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00" b="1" i="1" dirty="0">
                <a:solidFill>
                  <a:srgbClr val="002060"/>
                </a:solidFill>
              </a:rPr>
              <a:t>У </a:t>
            </a:r>
            <a:r>
              <a:rPr lang="en-US" sz="1900" b="1" i="1" dirty="0" err="1">
                <a:solidFill>
                  <a:srgbClr val="002060"/>
                </a:solidFill>
              </a:rPr>
              <a:t>кожної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людини</a:t>
            </a:r>
            <a:r>
              <a:rPr lang="en-US" sz="1900" b="1" i="1" dirty="0">
                <a:solidFill>
                  <a:srgbClr val="002060"/>
                </a:solidFill>
              </a:rPr>
              <a:t> є </a:t>
            </a:r>
            <a:r>
              <a:rPr lang="en-US" sz="1900" b="1" i="1" dirty="0" err="1">
                <a:solidFill>
                  <a:srgbClr val="002060"/>
                </a:solidFill>
              </a:rPr>
              <a:t>мрія</a:t>
            </a:r>
            <a:r>
              <a:rPr lang="en-US" sz="1900" b="1" i="1" dirty="0">
                <a:solidFill>
                  <a:srgbClr val="002060"/>
                </a:solidFill>
              </a:rPr>
              <a:t>. </a:t>
            </a:r>
            <a:r>
              <a:rPr lang="en-US" sz="1900" b="1" i="1" dirty="0" err="1">
                <a:solidFill>
                  <a:srgbClr val="002060"/>
                </a:solidFill>
              </a:rPr>
              <a:t>Тільки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от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до</a:t>
            </a:r>
            <a:r>
              <a:rPr lang="en-US" sz="1900" b="1" i="1" dirty="0">
                <a:solidFill>
                  <a:srgbClr val="002060"/>
                </a:solidFill>
              </a:rPr>
              <a:t>  </a:t>
            </a:r>
            <a:r>
              <a:rPr lang="en-US" sz="1900" b="1" i="1" dirty="0" err="1">
                <a:solidFill>
                  <a:srgbClr val="002060"/>
                </a:solidFill>
              </a:rPr>
              <a:t>війни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ми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мріяли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про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новенький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велосипед</a:t>
            </a:r>
            <a:r>
              <a:rPr lang="en-US" sz="1900" b="1" i="1" dirty="0">
                <a:solidFill>
                  <a:srgbClr val="002060"/>
                </a:solidFill>
              </a:rPr>
              <a:t>, </a:t>
            </a:r>
            <a:r>
              <a:rPr lang="en-US" sz="1900" b="1" i="1" dirty="0" err="1">
                <a:solidFill>
                  <a:srgbClr val="002060"/>
                </a:solidFill>
              </a:rPr>
              <a:t>про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подорож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на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море</a:t>
            </a:r>
            <a:r>
              <a:rPr lang="en-US" sz="1900" b="1" i="1" dirty="0">
                <a:solidFill>
                  <a:srgbClr val="002060"/>
                </a:solidFill>
              </a:rPr>
              <a:t>,  </a:t>
            </a:r>
            <a:r>
              <a:rPr lang="en-US" sz="1900" b="1" i="1" dirty="0" err="1">
                <a:solidFill>
                  <a:srgbClr val="002060"/>
                </a:solidFill>
              </a:rPr>
              <a:t>відпочинок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закордоном</a:t>
            </a:r>
            <a:r>
              <a:rPr lang="en-US" sz="1900" b="1" i="1" dirty="0">
                <a:solidFill>
                  <a:srgbClr val="002060"/>
                </a:solidFill>
              </a:rPr>
              <a:t>. </a:t>
            </a:r>
            <a:r>
              <a:rPr lang="en-US" sz="1900" b="1" i="1" dirty="0" err="1">
                <a:solidFill>
                  <a:srgbClr val="002060"/>
                </a:solidFill>
              </a:rPr>
              <a:t>Сьогодні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наші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мрії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змінилися</a:t>
            </a:r>
            <a:r>
              <a:rPr lang="en-US" sz="1900" b="1" i="1" dirty="0">
                <a:solidFill>
                  <a:srgbClr val="002060"/>
                </a:solidFill>
              </a:rPr>
              <a:t>.  У </a:t>
            </a:r>
            <a:r>
              <a:rPr lang="en-US" sz="1900" b="1" i="1" dirty="0" err="1">
                <a:solidFill>
                  <a:srgbClr val="002060"/>
                </a:solidFill>
              </a:rPr>
              <a:t>нас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лише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одне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бажання</a:t>
            </a:r>
            <a:r>
              <a:rPr lang="en-US" sz="1900" b="1" i="1" dirty="0">
                <a:solidFill>
                  <a:srgbClr val="002060"/>
                </a:solidFill>
              </a:rPr>
              <a:t>: </a:t>
            </a:r>
            <a:r>
              <a:rPr lang="en-US" sz="1900" b="1" i="1" dirty="0" err="1">
                <a:solidFill>
                  <a:srgbClr val="002060"/>
                </a:solidFill>
              </a:rPr>
              <a:t>щоб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скінчилася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війна</a:t>
            </a:r>
            <a:r>
              <a:rPr lang="en-US" sz="1900" b="1" i="1" dirty="0">
                <a:solidFill>
                  <a:srgbClr val="002060"/>
                </a:solidFill>
              </a:rPr>
              <a:t> й </a:t>
            </a:r>
            <a:r>
              <a:rPr lang="en-US" sz="1900" b="1" i="1" dirty="0" err="1">
                <a:solidFill>
                  <a:srgbClr val="002060"/>
                </a:solidFill>
              </a:rPr>
              <a:t>настав</a:t>
            </a:r>
            <a:r>
              <a:rPr lang="en-US" sz="1900" b="1" i="1" dirty="0">
                <a:solidFill>
                  <a:srgbClr val="002060"/>
                </a:solidFill>
              </a:rPr>
              <a:t> </a:t>
            </a:r>
            <a:r>
              <a:rPr lang="en-US" sz="1900" b="1" i="1" dirty="0" err="1">
                <a:solidFill>
                  <a:srgbClr val="002060"/>
                </a:solidFill>
              </a:rPr>
              <a:t>мир</a:t>
            </a:r>
            <a:r>
              <a:rPr lang="en-US" sz="1900" b="1" i="1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323" y="3429000"/>
            <a:ext cx="3291696" cy="256098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Горный Велосипед 26 Cross Spider 2022 : Цена, описание, фото, отзывы -  Velik-Shop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513" y="1718734"/>
            <a:ext cx="3772423" cy="282931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50" y="3606406"/>
            <a:ext cx="3422225" cy="3422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978" y="5012434"/>
            <a:ext cx="3855723" cy="21206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327" y="3874967"/>
            <a:ext cx="3118492" cy="31184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26"/>
          <p:cNvSpPr txBox="1"/>
          <p:nvPr/>
        </p:nvSpPr>
        <p:spPr>
          <a:xfrm>
            <a:off x="6132706" y="1158679"/>
            <a:ext cx="3013091" cy="1532334"/>
          </a:xfrm>
          <a:prstGeom prst="wedgeRoundRectCallout">
            <a:avLst>
              <a:gd name="adj1" fmla="val -47723"/>
              <a:gd name="adj2" fmla="val 82080"/>
              <a:gd name="adj3" fmla="val 16667"/>
            </a:avLst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3000" b="1" i="1" dirty="0">
                <a:solidFill>
                  <a:srgbClr val="002060"/>
                </a:solidFill>
              </a:rPr>
              <a:t>Про що мрієте ви, або мріяли до війни?</a:t>
            </a:r>
            <a:endParaRPr lang="en-US" sz="3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5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33" r="28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 flipV="1">
            <a:off x="7123447" y="5857770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43088" y="2691013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6" y="0"/>
                </a:lnTo>
                <a:lnTo>
                  <a:pt x="364620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12631" y="-56119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1291">
            <a:off x="-868553" y="573907"/>
            <a:ext cx="2862070" cy="2289656"/>
          </a:xfrm>
          <a:custGeom>
            <a:avLst/>
            <a:gdLst/>
            <a:ahLst/>
            <a:cxnLst/>
            <a:rect l="l" t="t" r="r" b="b"/>
            <a:pathLst>
              <a:path w="3052875" h="2442300">
                <a:moveTo>
                  <a:pt x="0" y="0"/>
                </a:moveTo>
                <a:lnTo>
                  <a:pt x="3052875" y="0"/>
                </a:lnTo>
                <a:lnTo>
                  <a:pt x="3052875" y="2442300"/>
                </a:lnTo>
                <a:lnTo>
                  <a:pt x="0" y="2442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701007">
            <a:off x="7645035" y="2428893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82187" y="-17525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0" y="0"/>
                </a:moveTo>
                <a:lnTo>
                  <a:pt x="3901440" y="0"/>
                </a:lnTo>
                <a:lnTo>
                  <a:pt x="3901440" y="1267968"/>
                </a:lnTo>
                <a:lnTo>
                  <a:pt x="0" y="126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8285" y="-150014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686263" y="1547562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415449" y="6858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74104" y="-13716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421102">
            <a:off x="7855962" y="302726"/>
            <a:ext cx="2469379" cy="1975503"/>
          </a:xfrm>
          <a:custGeom>
            <a:avLst/>
            <a:gdLst/>
            <a:ahLst/>
            <a:cxnLst/>
            <a:rect l="l" t="t" r="r" b="b"/>
            <a:pathLst>
              <a:path w="2634004" h="2107203">
                <a:moveTo>
                  <a:pt x="0" y="0"/>
                </a:moveTo>
                <a:lnTo>
                  <a:pt x="2634004" y="0"/>
                </a:lnTo>
                <a:lnTo>
                  <a:pt x="2634004" y="2107203"/>
                </a:lnTo>
                <a:lnTo>
                  <a:pt x="0" y="21072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425764">
            <a:off x="8362745" y="2141755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522074">
            <a:off x="-395344" y="2997493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68428">
            <a:off x="-500050" y="4567807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22896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3670218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102357" y="1013469"/>
            <a:ext cx="8970338" cy="5707378"/>
          </a:xfrm>
          <a:custGeom>
            <a:avLst/>
            <a:gdLst/>
            <a:ahLst/>
            <a:cxnLst/>
            <a:rect l="l" t="t" r="r" b="b"/>
            <a:pathLst>
              <a:path w="9568361" h="6087870">
                <a:moveTo>
                  <a:pt x="0" y="0"/>
                </a:moveTo>
                <a:lnTo>
                  <a:pt x="9568361" y="0"/>
                </a:lnTo>
                <a:lnTo>
                  <a:pt x="9568361" y="6087870"/>
                </a:lnTo>
                <a:lnTo>
                  <a:pt x="0" y="60878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12441" y="2256315"/>
            <a:ext cx="989453" cy="1172685"/>
          </a:xfrm>
          <a:custGeom>
            <a:avLst/>
            <a:gdLst/>
            <a:ahLst/>
            <a:cxnLst/>
            <a:rect l="l" t="t" r="r" b="b"/>
            <a:pathLst>
              <a:path w="1055417" h="1250864">
                <a:moveTo>
                  <a:pt x="0" y="0"/>
                </a:moveTo>
                <a:lnTo>
                  <a:pt x="1055416" y="0"/>
                </a:lnTo>
                <a:lnTo>
                  <a:pt x="1055416" y="1250864"/>
                </a:lnTo>
                <a:lnTo>
                  <a:pt x="0" y="12508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50390" y="2448277"/>
            <a:ext cx="587777" cy="1000472"/>
          </a:xfrm>
          <a:custGeom>
            <a:avLst/>
            <a:gdLst/>
            <a:ahLst/>
            <a:cxnLst/>
            <a:rect l="l" t="t" r="r" b="b"/>
            <a:pathLst>
              <a:path w="626962" h="1067170">
                <a:moveTo>
                  <a:pt x="0" y="0"/>
                </a:moveTo>
                <a:lnTo>
                  <a:pt x="626962" y="0"/>
                </a:lnTo>
                <a:lnTo>
                  <a:pt x="626962" y="1067170"/>
                </a:lnTo>
                <a:lnTo>
                  <a:pt x="0" y="10671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74968" y="3417106"/>
            <a:ext cx="2651954" cy="6384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62"/>
              </a:lnSpc>
            </a:pPr>
            <a:r>
              <a:rPr lang="uk-UA" sz="3200" b="1" i="1" dirty="0">
                <a:solidFill>
                  <a:srgbClr val="00B0F0"/>
                </a:solidFill>
              </a:rPr>
              <a:t>1.</a:t>
            </a:r>
            <a:r>
              <a:rPr lang="en-US" sz="3200" b="1" i="1" dirty="0" err="1">
                <a:solidFill>
                  <a:srgbClr val="00B0F0"/>
                </a:solidFill>
              </a:rPr>
              <a:t>Симво</a:t>
            </a:r>
            <a:r>
              <a:rPr lang="uk-UA" sz="3200" b="1" i="1" dirty="0" err="1">
                <a:solidFill>
                  <a:srgbClr val="00B0F0"/>
                </a:solidFill>
              </a:rPr>
              <a:t>ли</a:t>
            </a:r>
            <a:endParaRPr lang="en-US" sz="3200" b="1" i="1" dirty="0">
              <a:solidFill>
                <a:srgbClr val="00B0F0"/>
              </a:solidFill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2329267" y="742817"/>
            <a:ext cx="587777" cy="1000472"/>
          </a:xfrm>
          <a:custGeom>
            <a:avLst/>
            <a:gdLst/>
            <a:ahLst/>
            <a:cxnLst/>
            <a:rect l="l" t="t" r="r" b="b"/>
            <a:pathLst>
              <a:path w="626962" h="1067170">
                <a:moveTo>
                  <a:pt x="0" y="0"/>
                </a:moveTo>
                <a:lnTo>
                  <a:pt x="626963" y="0"/>
                </a:lnTo>
                <a:lnTo>
                  <a:pt x="626963" y="1067170"/>
                </a:lnTo>
                <a:lnTo>
                  <a:pt x="0" y="10671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2792734" y="570604"/>
            <a:ext cx="989453" cy="1172685"/>
          </a:xfrm>
          <a:custGeom>
            <a:avLst/>
            <a:gdLst/>
            <a:ahLst/>
            <a:cxnLst/>
            <a:rect l="l" t="t" r="r" b="b"/>
            <a:pathLst>
              <a:path w="1055417" h="1250864">
                <a:moveTo>
                  <a:pt x="0" y="0"/>
                </a:moveTo>
                <a:lnTo>
                  <a:pt x="1055417" y="0"/>
                </a:lnTo>
                <a:lnTo>
                  <a:pt x="1055417" y="1250864"/>
                </a:lnTo>
                <a:lnTo>
                  <a:pt x="0" y="12508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582547" y="3105142"/>
            <a:ext cx="587777" cy="1000472"/>
          </a:xfrm>
          <a:custGeom>
            <a:avLst/>
            <a:gdLst/>
            <a:ahLst/>
            <a:cxnLst/>
            <a:rect l="l" t="t" r="r" b="b"/>
            <a:pathLst>
              <a:path w="626962" h="1067170">
                <a:moveTo>
                  <a:pt x="0" y="0"/>
                </a:moveTo>
                <a:lnTo>
                  <a:pt x="626963" y="0"/>
                </a:lnTo>
                <a:lnTo>
                  <a:pt x="626963" y="1067170"/>
                </a:lnTo>
                <a:lnTo>
                  <a:pt x="0" y="10671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3248482" y="2775970"/>
            <a:ext cx="989453" cy="1172685"/>
          </a:xfrm>
          <a:custGeom>
            <a:avLst/>
            <a:gdLst/>
            <a:ahLst/>
            <a:cxnLst/>
            <a:rect l="l" t="t" r="r" b="b"/>
            <a:pathLst>
              <a:path w="1055417" h="1250864">
                <a:moveTo>
                  <a:pt x="0" y="0"/>
                </a:moveTo>
                <a:lnTo>
                  <a:pt x="1055417" y="0"/>
                </a:lnTo>
                <a:lnTo>
                  <a:pt x="1055417" y="1250864"/>
                </a:lnTo>
                <a:lnTo>
                  <a:pt x="0" y="12508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6600774" y="3889324"/>
            <a:ext cx="2596049" cy="6384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62"/>
              </a:lnSpc>
            </a:pPr>
            <a:r>
              <a:rPr lang="uk-UA" sz="3200" b="1" i="1" dirty="0">
                <a:solidFill>
                  <a:srgbClr val="00B0F0"/>
                </a:solidFill>
              </a:rPr>
              <a:t>5.</a:t>
            </a:r>
            <a:r>
              <a:rPr lang="en-US" sz="3200" b="1" i="1" dirty="0" err="1">
                <a:solidFill>
                  <a:srgbClr val="00B0F0"/>
                </a:solidFill>
              </a:rPr>
              <a:t>Смаколики</a:t>
            </a:r>
            <a:endParaRPr lang="en-US" sz="3200" b="1" i="1" dirty="0">
              <a:solidFill>
                <a:srgbClr val="00B0F0"/>
              </a:solidFill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4773018" y="670336"/>
            <a:ext cx="989453" cy="1172685"/>
          </a:xfrm>
          <a:custGeom>
            <a:avLst/>
            <a:gdLst/>
            <a:ahLst/>
            <a:cxnLst/>
            <a:rect l="l" t="t" r="r" b="b"/>
            <a:pathLst>
              <a:path w="1055417" h="1250864">
                <a:moveTo>
                  <a:pt x="0" y="0"/>
                </a:moveTo>
                <a:lnTo>
                  <a:pt x="1055417" y="0"/>
                </a:lnTo>
                <a:lnTo>
                  <a:pt x="1055417" y="1250864"/>
                </a:lnTo>
                <a:lnTo>
                  <a:pt x="0" y="12508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382812" y="842549"/>
            <a:ext cx="587777" cy="1000472"/>
          </a:xfrm>
          <a:custGeom>
            <a:avLst/>
            <a:gdLst/>
            <a:ahLst/>
            <a:cxnLst/>
            <a:rect l="l" t="t" r="r" b="b"/>
            <a:pathLst>
              <a:path w="626962" h="1067170">
                <a:moveTo>
                  <a:pt x="0" y="0"/>
                </a:moveTo>
                <a:lnTo>
                  <a:pt x="626963" y="0"/>
                </a:lnTo>
                <a:lnTo>
                  <a:pt x="626963" y="1067170"/>
                </a:lnTo>
                <a:lnTo>
                  <a:pt x="0" y="10671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5387426" y="3835936"/>
            <a:ext cx="587777" cy="1000472"/>
          </a:xfrm>
          <a:custGeom>
            <a:avLst/>
            <a:gdLst/>
            <a:ahLst/>
            <a:cxnLst/>
            <a:rect l="l" t="t" r="r" b="b"/>
            <a:pathLst>
              <a:path w="626962" h="1067170">
                <a:moveTo>
                  <a:pt x="0" y="0"/>
                </a:moveTo>
                <a:lnTo>
                  <a:pt x="626963" y="0"/>
                </a:lnTo>
                <a:lnTo>
                  <a:pt x="626963" y="1067170"/>
                </a:lnTo>
                <a:lnTo>
                  <a:pt x="0" y="10671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5762471" y="3584091"/>
            <a:ext cx="989453" cy="1172685"/>
          </a:xfrm>
          <a:custGeom>
            <a:avLst/>
            <a:gdLst/>
            <a:ahLst/>
            <a:cxnLst/>
            <a:rect l="l" t="t" r="r" b="b"/>
            <a:pathLst>
              <a:path w="1055417" h="1250864">
                <a:moveTo>
                  <a:pt x="0" y="0"/>
                </a:moveTo>
                <a:lnTo>
                  <a:pt x="1055417" y="0"/>
                </a:lnTo>
                <a:lnTo>
                  <a:pt x="1055417" y="1250864"/>
                </a:lnTo>
                <a:lnTo>
                  <a:pt x="0" y="12508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6763819" y="1396442"/>
            <a:ext cx="989453" cy="1172685"/>
          </a:xfrm>
          <a:custGeom>
            <a:avLst/>
            <a:gdLst/>
            <a:ahLst/>
            <a:cxnLst/>
            <a:rect l="l" t="t" r="r" b="b"/>
            <a:pathLst>
              <a:path w="1055417" h="1250864">
                <a:moveTo>
                  <a:pt x="0" y="0"/>
                </a:moveTo>
                <a:lnTo>
                  <a:pt x="1055416" y="0"/>
                </a:lnTo>
                <a:lnTo>
                  <a:pt x="1055416" y="1250864"/>
                </a:lnTo>
                <a:lnTo>
                  <a:pt x="0" y="12508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6176042" y="1433104"/>
            <a:ext cx="587777" cy="1000472"/>
          </a:xfrm>
          <a:custGeom>
            <a:avLst/>
            <a:gdLst/>
            <a:ahLst/>
            <a:cxnLst/>
            <a:rect l="l" t="t" r="r" b="b"/>
            <a:pathLst>
              <a:path w="626962" h="1067170">
                <a:moveTo>
                  <a:pt x="0" y="0"/>
                </a:moveTo>
                <a:lnTo>
                  <a:pt x="626962" y="0"/>
                </a:lnTo>
                <a:lnTo>
                  <a:pt x="626962" y="1067170"/>
                </a:lnTo>
                <a:lnTo>
                  <a:pt x="0" y="10671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8273584" y="2898914"/>
            <a:ext cx="989453" cy="1172685"/>
          </a:xfrm>
          <a:custGeom>
            <a:avLst/>
            <a:gdLst/>
            <a:ahLst/>
            <a:cxnLst/>
            <a:rect l="l" t="t" r="r" b="b"/>
            <a:pathLst>
              <a:path w="1055417" h="1250864">
                <a:moveTo>
                  <a:pt x="0" y="0"/>
                </a:moveTo>
                <a:lnTo>
                  <a:pt x="1055417" y="0"/>
                </a:lnTo>
                <a:lnTo>
                  <a:pt x="1055417" y="1250864"/>
                </a:lnTo>
                <a:lnTo>
                  <a:pt x="0" y="12508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3832505" y="1827609"/>
            <a:ext cx="1881025" cy="8938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2600" b="1" i="1" dirty="0">
                <a:solidFill>
                  <a:srgbClr val="00B0F0"/>
                </a:solidFill>
              </a:rPr>
              <a:t>3.</a:t>
            </a:r>
            <a:r>
              <a:rPr lang="en-US" sz="2600" b="1" i="1" dirty="0" err="1">
                <a:solidFill>
                  <a:srgbClr val="00B0F0"/>
                </a:solidFill>
              </a:rPr>
              <a:t>Визначні</a:t>
            </a:r>
            <a:r>
              <a:rPr lang="en-US" sz="2600" b="1" i="1" dirty="0">
                <a:solidFill>
                  <a:srgbClr val="00B0F0"/>
                </a:solidFill>
              </a:rPr>
              <a:t> </a:t>
            </a:r>
            <a:r>
              <a:rPr lang="en-US" sz="2600" b="1" i="1" dirty="0" err="1">
                <a:solidFill>
                  <a:srgbClr val="00B0F0"/>
                </a:solidFill>
              </a:rPr>
              <a:t>українці</a:t>
            </a:r>
            <a:endParaRPr lang="en-US" sz="2600" b="1" i="1" dirty="0">
              <a:solidFill>
                <a:srgbClr val="00B0F0"/>
              </a:solidFill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7883263" y="3187971"/>
            <a:ext cx="587777" cy="1000472"/>
          </a:xfrm>
          <a:custGeom>
            <a:avLst/>
            <a:gdLst/>
            <a:ahLst/>
            <a:cxnLst/>
            <a:rect l="l" t="t" r="r" b="b"/>
            <a:pathLst>
              <a:path w="626962" h="1067170">
                <a:moveTo>
                  <a:pt x="0" y="0"/>
                </a:moveTo>
                <a:lnTo>
                  <a:pt x="626962" y="0"/>
                </a:lnTo>
                <a:lnTo>
                  <a:pt x="626962" y="1067170"/>
                </a:lnTo>
                <a:lnTo>
                  <a:pt x="0" y="10671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-21530" y="4433637"/>
            <a:ext cx="4098804" cy="2197984"/>
          </a:xfrm>
          <a:custGeom>
            <a:avLst/>
            <a:gdLst/>
            <a:ahLst/>
            <a:cxnLst/>
            <a:rect l="l" t="t" r="r" b="b"/>
            <a:pathLst>
              <a:path w="4372058" h="2344516">
                <a:moveTo>
                  <a:pt x="0" y="0"/>
                </a:moveTo>
                <a:lnTo>
                  <a:pt x="4372058" y="0"/>
                </a:lnTo>
                <a:lnTo>
                  <a:pt x="4372058" y="2344516"/>
                </a:lnTo>
                <a:lnTo>
                  <a:pt x="0" y="23445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375558">
            <a:off x="-353969" y="2550112"/>
            <a:ext cx="5662671" cy="5431610"/>
          </a:xfrm>
          <a:custGeom>
            <a:avLst/>
            <a:gdLst/>
            <a:ahLst/>
            <a:cxnLst/>
            <a:rect l="l" t="t" r="r" b="b"/>
            <a:pathLst>
              <a:path w="4464511" h="4535753">
                <a:moveTo>
                  <a:pt x="0" y="0"/>
                </a:moveTo>
                <a:lnTo>
                  <a:pt x="4464511" y="0"/>
                </a:lnTo>
                <a:lnTo>
                  <a:pt x="4464511" y="4535753"/>
                </a:lnTo>
                <a:lnTo>
                  <a:pt x="0" y="453575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471824" y="4720311"/>
            <a:ext cx="1112096" cy="1549842"/>
          </a:xfrm>
          <a:custGeom>
            <a:avLst/>
            <a:gdLst/>
            <a:ahLst/>
            <a:cxnLst/>
            <a:rect l="l" t="t" r="r" b="b"/>
            <a:pathLst>
              <a:path w="1017373" h="1397651">
                <a:moveTo>
                  <a:pt x="0" y="0"/>
                </a:moveTo>
                <a:lnTo>
                  <a:pt x="1017373" y="0"/>
                </a:lnTo>
                <a:lnTo>
                  <a:pt x="1017373" y="1397650"/>
                </a:lnTo>
                <a:lnTo>
                  <a:pt x="0" y="139765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1807166" y="1706841"/>
            <a:ext cx="1775380" cy="6384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62"/>
              </a:lnSpc>
            </a:pPr>
            <a:r>
              <a:rPr lang="uk-UA" sz="3200" b="1" i="1" dirty="0">
                <a:solidFill>
                  <a:srgbClr val="00B0F0"/>
                </a:solidFill>
              </a:rPr>
              <a:t>2.</a:t>
            </a:r>
            <a:r>
              <a:rPr lang="en-US" sz="3200" b="1" i="1" dirty="0" err="1">
                <a:solidFill>
                  <a:srgbClr val="00B0F0"/>
                </a:solidFill>
              </a:rPr>
              <a:t>Мова</a:t>
            </a:r>
            <a:endParaRPr lang="en-US" sz="3200" b="1" i="1" dirty="0">
              <a:solidFill>
                <a:srgbClr val="00B0F0"/>
              </a:solidFill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5138723" y="4796352"/>
            <a:ext cx="2545908" cy="6384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62"/>
              </a:lnSpc>
            </a:pPr>
            <a:r>
              <a:rPr lang="uk-UA" sz="3200" b="1" i="1" dirty="0">
                <a:solidFill>
                  <a:srgbClr val="00B0F0"/>
                </a:solidFill>
              </a:rPr>
              <a:t>6. Ремесла</a:t>
            </a:r>
            <a:endParaRPr lang="en-US" sz="3200" b="1" i="1" dirty="0">
              <a:solidFill>
                <a:srgbClr val="00B0F0"/>
              </a:solidFill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2987445" y="3871315"/>
            <a:ext cx="2280299" cy="6384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62"/>
              </a:lnSpc>
            </a:pPr>
            <a:r>
              <a:rPr lang="uk-UA" sz="3200" b="1" i="1" dirty="0">
                <a:solidFill>
                  <a:srgbClr val="00B0F0"/>
                </a:solidFill>
              </a:rPr>
              <a:t>7. Перемога</a:t>
            </a:r>
            <a:endParaRPr lang="en-US" sz="3200" b="1" i="1" dirty="0">
              <a:solidFill>
                <a:srgbClr val="00B0F0"/>
              </a:solidFill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843275" y="2391895"/>
            <a:ext cx="1909998" cy="63847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62"/>
              </a:lnSpc>
            </a:pPr>
            <a:r>
              <a:rPr lang="uk-UA" sz="3200" b="1" i="1" dirty="0">
                <a:solidFill>
                  <a:srgbClr val="00B0F0"/>
                </a:solidFill>
              </a:rPr>
              <a:t>4. Пісня</a:t>
            </a:r>
            <a:endParaRPr lang="en-US" sz="3200" b="1" i="1" dirty="0">
              <a:solidFill>
                <a:srgbClr val="00B0F0"/>
              </a:solidFill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 rot="5400000" flipH="1" flipV="1">
            <a:off x="1661053" y="2400212"/>
            <a:ext cx="970418" cy="953787"/>
          </a:xfrm>
          <a:prstGeom prst="curvedConnector3">
            <a:avLst>
              <a:gd name="adj1" fmla="val 22394"/>
            </a:avLst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0"/>
          <p:cNvCxnSpPr/>
          <p:nvPr/>
        </p:nvCxnSpPr>
        <p:spPr>
          <a:xfrm>
            <a:off x="3562776" y="2345315"/>
            <a:ext cx="820037" cy="345698"/>
          </a:xfrm>
          <a:prstGeom prst="curvedConnector3">
            <a:avLst>
              <a:gd name="adj1" fmla="val -17514"/>
            </a:avLst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0"/>
          <p:cNvCxnSpPr/>
          <p:nvPr/>
        </p:nvCxnSpPr>
        <p:spPr>
          <a:xfrm>
            <a:off x="5681315" y="1918314"/>
            <a:ext cx="575882" cy="52996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50"/>
          <p:cNvCxnSpPr/>
          <p:nvPr/>
        </p:nvCxnSpPr>
        <p:spPr>
          <a:xfrm>
            <a:off x="6751924" y="2990131"/>
            <a:ext cx="1001350" cy="92013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50"/>
          <p:cNvCxnSpPr>
            <a:endCxn id="45" idx="3"/>
          </p:cNvCxnSpPr>
          <p:nvPr/>
        </p:nvCxnSpPr>
        <p:spPr>
          <a:xfrm rot="16200000" flipH="1">
            <a:off x="7209091" y="4640049"/>
            <a:ext cx="558782" cy="392297"/>
          </a:xfrm>
          <a:prstGeom prst="curvedConnector4">
            <a:avLst>
              <a:gd name="adj1" fmla="val 21435"/>
              <a:gd name="adj2" fmla="val 154630"/>
            </a:avLst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50"/>
          <p:cNvCxnSpPr/>
          <p:nvPr/>
        </p:nvCxnSpPr>
        <p:spPr>
          <a:xfrm rot="10800000">
            <a:off x="4170325" y="4487562"/>
            <a:ext cx="968403" cy="655192"/>
          </a:xfrm>
          <a:prstGeom prst="curvedConnector3">
            <a:avLst>
              <a:gd name="adj1" fmla="val 123768"/>
            </a:avLst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6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9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33" r="2833"/>
          <a:stretch>
            <a:fillRect/>
          </a:stretch>
        </p:blipFill>
        <p:spPr>
          <a:xfrm>
            <a:off x="-376939" y="-146260"/>
            <a:ext cx="9144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 flipV="1">
            <a:off x="7123447" y="5857770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43088" y="2691013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6" y="0"/>
                </a:lnTo>
                <a:lnTo>
                  <a:pt x="364620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54831" y="-6858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6" y="0"/>
                </a:lnTo>
                <a:lnTo>
                  <a:pt x="364620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41291">
            <a:off x="-1221738" y="321678"/>
            <a:ext cx="2862070" cy="2289656"/>
          </a:xfrm>
          <a:custGeom>
            <a:avLst/>
            <a:gdLst/>
            <a:ahLst/>
            <a:cxnLst/>
            <a:rect l="l" t="t" r="r" b="b"/>
            <a:pathLst>
              <a:path w="3052875" h="2442300">
                <a:moveTo>
                  <a:pt x="0" y="0"/>
                </a:moveTo>
                <a:lnTo>
                  <a:pt x="3052875" y="0"/>
                </a:lnTo>
                <a:lnTo>
                  <a:pt x="3052875" y="2442300"/>
                </a:lnTo>
                <a:lnTo>
                  <a:pt x="0" y="2442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8285" y="-1500148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917372" y="1725111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415449" y="6858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3646206" y="0"/>
                </a:moveTo>
                <a:lnTo>
                  <a:pt x="0" y="0"/>
                </a:lnTo>
                <a:lnTo>
                  <a:pt x="0" y="2926080"/>
                </a:lnTo>
                <a:lnTo>
                  <a:pt x="3646206" y="2926080"/>
                </a:lnTo>
                <a:lnTo>
                  <a:pt x="36462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82187" y="-17525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0" y="0"/>
                </a:moveTo>
                <a:lnTo>
                  <a:pt x="3901440" y="0"/>
                </a:lnTo>
                <a:lnTo>
                  <a:pt x="3901440" y="1267968"/>
                </a:lnTo>
                <a:lnTo>
                  <a:pt x="0" y="12679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74104" y="-1371600"/>
            <a:ext cx="3418318" cy="2743200"/>
          </a:xfrm>
          <a:custGeom>
            <a:avLst/>
            <a:gdLst/>
            <a:ahLst/>
            <a:cxnLst/>
            <a:rect l="l" t="t" r="r" b="b"/>
            <a:pathLst>
              <a:path w="3646206" h="2926080">
                <a:moveTo>
                  <a:pt x="0" y="0"/>
                </a:moveTo>
                <a:lnTo>
                  <a:pt x="3646205" y="0"/>
                </a:lnTo>
                <a:lnTo>
                  <a:pt x="364620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522074">
            <a:off x="-395344" y="2997493"/>
            <a:ext cx="1179003" cy="3613803"/>
          </a:xfrm>
          <a:custGeom>
            <a:avLst/>
            <a:gdLst/>
            <a:ahLst/>
            <a:cxnLst/>
            <a:rect l="l" t="t" r="r" b="b"/>
            <a:pathLst>
              <a:path w="1257603" h="3854723">
                <a:moveTo>
                  <a:pt x="0" y="0"/>
                </a:moveTo>
                <a:lnTo>
                  <a:pt x="1257604" y="0"/>
                </a:lnTo>
                <a:lnTo>
                  <a:pt x="1257604" y="3854723"/>
                </a:lnTo>
                <a:lnTo>
                  <a:pt x="0" y="3854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68428">
            <a:off x="-500050" y="4567807"/>
            <a:ext cx="1388416" cy="1732812"/>
          </a:xfrm>
          <a:custGeom>
            <a:avLst/>
            <a:gdLst/>
            <a:ahLst/>
            <a:cxnLst/>
            <a:rect l="l" t="t" r="r" b="b"/>
            <a:pathLst>
              <a:path w="1480977" h="1848333">
                <a:moveTo>
                  <a:pt x="0" y="0"/>
                </a:moveTo>
                <a:lnTo>
                  <a:pt x="1480977" y="0"/>
                </a:lnTo>
                <a:lnTo>
                  <a:pt x="1480977" y="1848334"/>
                </a:lnTo>
                <a:lnTo>
                  <a:pt x="0" y="18483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22896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3670218" y="5839911"/>
            <a:ext cx="3657600" cy="1188720"/>
          </a:xfrm>
          <a:custGeom>
            <a:avLst/>
            <a:gdLst/>
            <a:ahLst/>
            <a:cxnLst/>
            <a:rect l="l" t="t" r="r" b="b"/>
            <a:pathLst>
              <a:path w="3901440" h="1267968">
                <a:moveTo>
                  <a:pt x="3901440" y="1267968"/>
                </a:moveTo>
                <a:lnTo>
                  <a:pt x="0" y="1267968"/>
                </a:lnTo>
                <a:lnTo>
                  <a:pt x="0" y="0"/>
                </a:lnTo>
                <a:lnTo>
                  <a:pt x="3901440" y="0"/>
                </a:lnTo>
                <a:lnTo>
                  <a:pt x="3901440" y="1267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376939" y="-110059"/>
            <a:ext cx="3755770" cy="5286985"/>
          </a:xfrm>
          <a:custGeom>
            <a:avLst/>
            <a:gdLst/>
            <a:ahLst/>
            <a:cxnLst/>
            <a:rect l="l" t="t" r="r" b="b"/>
            <a:pathLst>
              <a:path w="3664915" h="5852160">
                <a:moveTo>
                  <a:pt x="0" y="0"/>
                </a:moveTo>
                <a:lnTo>
                  <a:pt x="3664915" y="0"/>
                </a:lnTo>
                <a:lnTo>
                  <a:pt x="3664915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7" name="Скругленный прямоугольник 26"/>
          <p:cNvSpPr/>
          <p:nvPr/>
        </p:nvSpPr>
        <p:spPr>
          <a:xfrm>
            <a:off x="2357439" y="-128548"/>
            <a:ext cx="4766008" cy="1142018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56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Символи</a:t>
            </a:r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851504" y="3230862"/>
            <a:ext cx="2666665" cy="1663501"/>
          </a:xfrm>
          <a:prstGeom prst="wedgeRoundRectCallout">
            <a:avLst>
              <a:gd name="adj1" fmla="val -77465"/>
              <a:gd name="adj2" fmla="val 0"/>
              <a:gd name="adj3" fmla="val 16667"/>
            </a:avLst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2400" i="1" dirty="0">
                <a:solidFill>
                  <a:srgbClr val="002060"/>
                </a:solidFill>
              </a:rPr>
              <a:t>синій – </a:t>
            </a:r>
            <a:r>
              <a:rPr lang="en-US" sz="2400" i="1" dirty="0" err="1">
                <a:solidFill>
                  <a:srgbClr val="002060"/>
                </a:solidFill>
              </a:rPr>
              <a:t>ясне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небо</a:t>
            </a:r>
            <a:r>
              <a:rPr lang="uk-UA" sz="2400" i="1" dirty="0">
                <a:solidFill>
                  <a:srgbClr val="002060"/>
                </a:solidFill>
              </a:rPr>
              <a:t>, це символ вірності довіри і нескінченності</a:t>
            </a:r>
            <a:endParaRPr lang="ru-RU" sz="2400" i="1" dirty="0">
              <a:solidFill>
                <a:srgbClr val="002060"/>
              </a:solidFill>
            </a:endParaRPr>
          </a:p>
        </p:txBody>
      </p:sp>
      <p:sp>
        <p:nvSpPr>
          <p:cNvPr id="29" name="Скругленная прямоугольная выноска 28"/>
          <p:cNvSpPr/>
          <p:nvPr/>
        </p:nvSpPr>
        <p:spPr>
          <a:xfrm>
            <a:off x="755576" y="5024972"/>
            <a:ext cx="2924920" cy="1629877"/>
          </a:xfrm>
          <a:prstGeom prst="wedgeRoundRectCallout">
            <a:avLst>
              <a:gd name="adj1" fmla="val -79589"/>
              <a:gd name="adj2" fmla="val 3906"/>
              <a:gd name="adj3" fmla="val 16667"/>
            </a:avLst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uk-UA" sz="2400" i="1" dirty="0">
                <a:solidFill>
                  <a:srgbClr val="002060"/>
                </a:solidFill>
              </a:rPr>
              <a:t>жовтий – </a:t>
            </a:r>
            <a:r>
              <a:rPr lang="en-US" sz="2400" i="1" dirty="0" err="1">
                <a:solidFill>
                  <a:srgbClr val="002060"/>
                </a:solidFill>
              </a:rPr>
              <a:t>стиглі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пшеничні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поля</a:t>
            </a:r>
            <a:r>
              <a:rPr lang="uk-UA" sz="2400" i="1" dirty="0">
                <a:solidFill>
                  <a:srgbClr val="002060"/>
                </a:solidFill>
              </a:rPr>
              <a:t>, символ тепла, радощів і поваги</a:t>
            </a:r>
            <a:endParaRPr lang="en-US" sz="2400" i="1" dirty="0">
              <a:solidFill>
                <a:srgbClr val="00206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6" name="TextBox 27"/>
          <p:cNvSpPr txBox="1"/>
          <p:nvPr/>
        </p:nvSpPr>
        <p:spPr>
          <a:xfrm>
            <a:off x="3433013" y="961399"/>
            <a:ext cx="3356487" cy="4215527"/>
          </a:xfrm>
          <a:prstGeom prst="roundRect">
            <a:avLst/>
          </a:prstGeom>
          <a:solidFill>
            <a:schemeClr val="lt1">
              <a:alpha val="7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b="1" i="1" dirty="0" smtClean="0"/>
              <a:t>ГІМН УКРАЇНИ</a:t>
            </a:r>
          </a:p>
          <a:p>
            <a:pPr algn="ctr">
              <a:spcBef>
                <a:spcPct val="0"/>
              </a:spcBef>
            </a:pPr>
            <a:r>
              <a:rPr lang="en-US" b="1" i="1" dirty="0" err="1" smtClean="0"/>
              <a:t>Ще</a:t>
            </a:r>
            <a:r>
              <a:rPr lang="en-US" b="1" i="1" dirty="0" smtClean="0"/>
              <a:t> </a:t>
            </a:r>
            <a:r>
              <a:rPr lang="en-US" b="1" i="1" dirty="0" err="1"/>
              <a:t>не</a:t>
            </a:r>
            <a:r>
              <a:rPr lang="en-US" b="1" i="1" dirty="0"/>
              <a:t> </a:t>
            </a:r>
            <a:r>
              <a:rPr lang="en-US" b="1" i="1" dirty="0" err="1"/>
              <a:t>вмерла</a:t>
            </a:r>
            <a:r>
              <a:rPr lang="en-US" b="1" i="1" dirty="0"/>
              <a:t> </a:t>
            </a:r>
            <a:r>
              <a:rPr lang="en-US" b="1" i="1" dirty="0" err="1"/>
              <a:t>України</a:t>
            </a:r>
            <a:r>
              <a:rPr lang="en-US" b="1" i="1" dirty="0"/>
              <a:t> </a:t>
            </a:r>
            <a:r>
              <a:rPr lang="en-US" b="1" i="1" dirty="0" err="1"/>
              <a:t>ні</a:t>
            </a:r>
            <a:r>
              <a:rPr lang="en-US" b="1" i="1" dirty="0"/>
              <a:t> </a:t>
            </a:r>
            <a:r>
              <a:rPr lang="en-US" b="1" i="1" dirty="0" err="1"/>
              <a:t>слава</a:t>
            </a:r>
            <a:r>
              <a:rPr lang="en-US" b="1" i="1" dirty="0"/>
              <a:t>, </a:t>
            </a:r>
            <a:r>
              <a:rPr lang="en-US" b="1" i="1" dirty="0" err="1"/>
              <a:t>ні</a:t>
            </a:r>
            <a:r>
              <a:rPr lang="en-US" b="1" i="1" dirty="0"/>
              <a:t> </a:t>
            </a:r>
            <a:r>
              <a:rPr lang="en-US" b="1" i="1" dirty="0" err="1"/>
              <a:t>воля</a:t>
            </a:r>
            <a:r>
              <a:rPr lang="en-US" b="1" i="1" dirty="0"/>
              <a:t>.</a:t>
            </a:r>
          </a:p>
          <a:p>
            <a:pPr algn="ctr">
              <a:spcBef>
                <a:spcPct val="0"/>
              </a:spcBef>
            </a:pPr>
            <a:r>
              <a:rPr lang="en-US" b="1" i="1" dirty="0" err="1"/>
              <a:t>Ще</a:t>
            </a:r>
            <a:r>
              <a:rPr lang="en-US" b="1" i="1" dirty="0"/>
              <a:t> </a:t>
            </a:r>
            <a:r>
              <a:rPr lang="en-US" b="1" i="1" dirty="0" err="1"/>
              <a:t>нам</a:t>
            </a:r>
            <a:r>
              <a:rPr lang="en-US" b="1" i="1" dirty="0"/>
              <a:t>, </a:t>
            </a:r>
            <a:r>
              <a:rPr lang="en-US" b="1" i="1" dirty="0" err="1"/>
              <a:t>браття</a:t>
            </a:r>
            <a:r>
              <a:rPr lang="en-US" b="1" i="1" dirty="0"/>
              <a:t> </a:t>
            </a:r>
            <a:r>
              <a:rPr lang="en-US" b="1" i="1" dirty="0" err="1"/>
              <a:t>молодії</a:t>
            </a:r>
            <a:r>
              <a:rPr lang="en-US" b="1" i="1" dirty="0"/>
              <a:t>, </a:t>
            </a:r>
            <a:r>
              <a:rPr lang="en-US" b="1" i="1" dirty="0" err="1"/>
              <a:t>усміхнеться</a:t>
            </a:r>
            <a:r>
              <a:rPr lang="en-US" b="1" i="1" dirty="0"/>
              <a:t> </a:t>
            </a:r>
            <a:r>
              <a:rPr lang="en-US" b="1" i="1" dirty="0" err="1"/>
              <a:t>доля</a:t>
            </a:r>
            <a:r>
              <a:rPr lang="en-US" b="1" i="1" dirty="0"/>
              <a:t>.</a:t>
            </a:r>
          </a:p>
          <a:p>
            <a:pPr algn="ctr">
              <a:spcBef>
                <a:spcPct val="0"/>
              </a:spcBef>
            </a:pPr>
            <a:r>
              <a:rPr lang="en-US" b="1" i="1" dirty="0" err="1"/>
              <a:t>Згинуть</a:t>
            </a:r>
            <a:r>
              <a:rPr lang="en-US" b="1" i="1" dirty="0"/>
              <a:t> </a:t>
            </a:r>
            <a:r>
              <a:rPr lang="en-US" b="1" i="1" dirty="0" err="1"/>
              <a:t>наші</a:t>
            </a:r>
            <a:r>
              <a:rPr lang="en-US" b="1" i="1" dirty="0"/>
              <a:t> </a:t>
            </a:r>
            <a:r>
              <a:rPr lang="en-US" b="1" i="1" dirty="0" err="1"/>
              <a:t>вороженьки</a:t>
            </a:r>
            <a:r>
              <a:rPr lang="en-US" b="1" i="1" dirty="0"/>
              <a:t>, </a:t>
            </a:r>
            <a:r>
              <a:rPr lang="en-US" b="1" i="1" dirty="0" err="1"/>
              <a:t>як</a:t>
            </a:r>
            <a:r>
              <a:rPr lang="en-US" b="1" i="1" dirty="0"/>
              <a:t> </a:t>
            </a:r>
            <a:r>
              <a:rPr lang="en-US" b="1" i="1" dirty="0" err="1"/>
              <a:t>роса</a:t>
            </a:r>
            <a:r>
              <a:rPr lang="en-US" b="1" i="1" dirty="0"/>
              <a:t> </a:t>
            </a:r>
            <a:r>
              <a:rPr lang="en-US" b="1" i="1" dirty="0" err="1"/>
              <a:t>на</a:t>
            </a:r>
            <a:r>
              <a:rPr lang="en-US" b="1" i="1" dirty="0"/>
              <a:t> </a:t>
            </a:r>
            <a:r>
              <a:rPr lang="en-US" b="1" i="1" dirty="0" err="1"/>
              <a:t>сонці</a:t>
            </a:r>
            <a:r>
              <a:rPr lang="en-US" b="1" i="1" dirty="0"/>
              <a:t>,</a:t>
            </a:r>
          </a:p>
          <a:p>
            <a:pPr algn="ctr">
              <a:spcBef>
                <a:spcPct val="0"/>
              </a:spcBef>
            </a:pPr>
            <a:r>
              <a:rPr lang="en-US" b="1" i="1" dirty="0" err="1"/>
              <a:t>Запануєм</a:t>
            </a:r>
            <a:r>
              <a:rPr lang="en-US" b="1" i="1" dirty="0"/>
              <a:t> і </a:t>
            </a:r>
            <a:r>
              <a:rPr lang="en-US" b="1" i="1" dirty="0" err="1"/>
              <a:t>ми</a:t>
            </a:r>
            <a:r>
              <a:rPr lang="en-US" b="1" i="1" dirty="0"/>
              <a:t>, </a:t>
            </a:r>
            <a:r>
              <a:rPr lang="en-US" b="1" i="1" dirty="0" err="1"/>
              <a:t>браття</a:t>
            </a:r>
            <a:r>
              <a:rPr lang="en-US" b="1" i="1" dirty="0"/>
              <a:t>, у </a:t>
            </a:r>
            <a:r>
              <a:rPr lang="en-US" b="1" i="1" dirty="0" err="1"/>
              <a:t>своїй</a:t>
            </a:r>
            <a:r>
              <a:rPr lang="en-US" b="1" i="1" dirty="0"/>
              <a:t> </a:t>
            </a:r>
            <a:r>
              <a:rPr lang="en-US" b="1" i="1" dirty="0" err="1" smtClean="0"/>
              <a:t>сторонці</a:t>
            </a:r>
            <a:r>
              <a:rPr lang="uk-UA" b="1" i="1" dirty="0" smtClean="0"/>
              <a:t>.</a:t>
            </a:r>
          </a:p>
          <a:p>
            <a:pPr algn="ctr">
              <a:spcBef>
                <a:spcPct val="0"/>
              </a:spcBef>
            </a:pPr>
            <a:endParaRPr lang="en-US" b="1" i="1" dirty="0"/>
          </a:p>
          <a:p>
            <a:pPr algn="ctr">
              <a:spcBef>
                <a:spcPct val="0"/>
              </a:spcBef>
            </a:pPr>
            <a:r>
              <a:rPr lang="en-US" b="1" i="1" dirty="0" err="1"/>
              <a:t>Душу</a:t>
            </a:r>
            <a:r>
              <a:rPr lang="en-US" b="1" i="1" dirty="0"/>
              <a:t> й </a:t>
            </a:r>
            <a:r>
              <a:rPr lang="en-US" b="1" i="1" dirty="0" err="1"/>
              <a:t>тіло</a:t>
            </a:r>
            <a:r>
              <a:rPr lang="en-US" b="1" i="1" dirty="0"/>
              <a:t> </a:t>
            </a:r>
            <a:r>
              <a:rPr lang="en-US" b="1" i="1" dirty="0" err="1"/>
              <a:t>ми</a:t>
            </a:r>
            <a:r>
              <a:rPr lang="en-US" b="1" i="1" dirty="0"/>
              <a:t> </a:t>
            </a:r>
            <a:r>
              <a:rPr lang="en-US" b="1" i="1" dirty="0" err="1"/>
              <a:t>положим</a:t>
            </a:r>
            <a:r>
              <a:rPr lang="en-US" b="1" i="1" dirty="0"/>
              <a:t> </a:t>
            </a:r>
            <a:r>
              <a:rPr lang="en-US" b="1" i="1" dirty="0" err="1"/>
              <a:t>за</a:t>
            </a:r>
            <a:r>
              <a:rPr lang="en-US" b="1" i="1" dirty="0"/>
              <a:t> </a:t>
            </a:r>
            <a:r>
              <a:rPr lang="en-US" b="1" i="1" dirty="0" err="1"/>
              <a:t>нашу</a:t>
            </a:r>
            <a:r>
              <a:rPr lang="en-US" b="1" i="1" dirty="0"/>
              <a:t> </a:t>
            </a:r>
            <a:r>
              <a:rPr lang="en-US" b="1" i="1" dirty="0" err="1"/>
              <a:t>свободу</a:t>
            </a:r>
            <a:r>
              <a:rPr lang="en-US" b="1" i="1" dirty="0"/>
              <a:t>,</a:t>
            </a:r>
          </a:p>
          <a:p>
            <a:pPr algn="ctr">
              <a:spcBef>
                <a:spcPct val="0"/>
              </a:spcBef>
            </a:pPr>
            <a:r>
              <a:rPr lang="en-US" b="1" i="1" dirty="0"/>
              <a:t>І </a:t>
            </a:r>
            <a:r>
              <a:rPr lang="en-US" b="1" i="1" dirty="0" err="1"/>
              <a:t>покажем</a:t>
            </a:r>
            <a:r>
              <a:rPr lang="en-US" b="1" i="1" dirty="0"/>
              <a:t>, </a:t>
            </a:r>
            <a:r>
              <a:rPr lang="en-US" b="1" i="1" dirty="0" err="1"/>
              <a:t>що</a:t>
            </a:r>
            <a:r>
              <a:rPr lang="en-US" b="1" i="1" dirty="0"/>
              <a:t> </a:t>
            </a:r>
            <a:r>
              <a:rPr lang="en-US" b="1" i="1" dirty="0" err="1"/>
              <a:t>ми</a:t>
            </a:r>
            <a:r>
              <a:rPr lang="en-US" b="1" i="1" dirty="0"/>
              <a:t>, </a:t>
            </a:r>
            <a:r>
              <a:rPr lang="en-US" b="1" i="1" dirty="0" err="1"/>
              <a:t>браття</a:t>
            </a:r>
            <a:r>
              <a:rPr lang="en-US" b="1" i="1" dirty="0"/>
              <a:t>, </a:t>
            </a:r>
            <a:r>
              <a:rPr lang="en-US" b="1" i="1" dirty="0" err="1"/>
              <a:t>козацького</a:t>
            </a:r>
            <a:r>
              <a:rPr lang="en-US" b="1" i="1" dirty="0"/>
              <a:t> </a:t>
            </a:r>
            <a:r>
              <a:rPr lang="en-US" b="1" i="1" dirty="0" err="1"/>
              <a:t>роду</a:t>
            </a:r>
            <a:r>
              <a:rPr lang="en-US" sz="1500" b="1" i="1" dirty="0"/>
              <a:t>.</a:t>
            </a:r>
          </a:p>
        </p:txBody>
      </p:sp>
      <p:sp>
        <p:nvSpPr>
          <p:cNvPr id="31" name="Freeform 29"/>
          <p:cNvSpPr/>
          <p:nvPr/>
        </p:nvSpPr>
        <p:spPr>
          <a:xfrm>
            <a:off x="6846757" y="292151"/>
            <a:ext cx="1961894" cy="2627012"/>
          </a:xfrm>
          <a:custGeom>
            <a:avLst/>
            <a:gdLst/>
            <a:ahLst/>
            <a:cxnLst/>
            <a:rect l="l" t="t" r="r" b="b"/>
            <a:pathLst>
              <a:path w="1724154" h="2400721">
                <a:moveTo>
                  <a:pt x="0" y="0"/>
                </a:moveTo>
                <a:lnTo>
                  <a:pt x="1724155" y="0"/>
                </a:lnTo>
                <a:lnTo>
                  <a:pt x="1724155" y="2400721"/>
                </a:lnTo>
                <a:lnTo>
                  <a:pt x="0" y="24007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2" name="Скругленный прямоугольник 31"/>
          <p:cNvSpPr/>
          <p:nvPr/>
        </p:nvSpPr>
        <p:spPr>
          <a:xfrm>
            <a:off x="6701041" y="2741949"/>
            <a:ext cx="2364443" cy="396979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5725" tIns="42863" rIns="85725" bIns="42863" rtlCol="0" anchor="ctr"/>
          <a:lstStyle/>
          <a:p>
            <a:pPr algn="ctr"/>
            <a:r>
              <a:rPr lang="ru-RU" dirty="0" err="1"/>
              <a:t>Держа́вний</a:t>
            </a:r>
            <a:r>
              <a:rPr lang="ru-RU" dirty="0"/>
              <a:t> герб </a:t>
            </a:r>
            <a:r>
              <a:rPr lang="ru-RU" dirty="0" err="1"/>
              <a:t>України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малий</a:t>
            </a:r>
            <a:r>
              <a:rPr lang="ru-RU" dirty="0"/>
              <a:t> </a:t>
            </a:r>
            <a:r>
              <a:rPr lang="ru-RU" dirty="0" err="1"/>
              <a:t>Державний</a:t>
            </a:r>
            <a:r>
              <a:rPr lang="ru-RU" dirty="0"/>
              <a:t> Герб </a:t>
            </a:r>
            <a:r>
              <a:rPr lang="ru-RU" dirty="0" err="1"/>
              <a:t>України</a:t>
            </a:r>
            <a:r>
              <a:rPr lang="ru-RU" dirty="0"/>
              <a:t> — </a:t>
            </a:r>
            <a:r>
              <a:rPr lang="ru-RU" dirty="0" err="1"/>
              <a:t>офіційний</a:t>
            </a:r>
            <a:r>
              <a:rPr lang="ru-RU" dirty="0"/>
              <a:t> символ </a:t>
            </a:r>
            <a:r>
              <a:rPr lang="ru-RU" dirty="0" err="1"/>
              <a:t>держави</a:t>
            </a:r>
            <a:r>
              <a:rPr lang="ru-RU" dirty="0"/>
              <a:t> </a:t>
            </a:r>
            <a:r>
              <a:rPr lang="ru-RU" dirty="0" err="1"/>
              <a:t>Україна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золотого </a:t>
            </a:r>
            <a:r>
              <a:rPr lang="ru-RU" dirty="0" err="1"/>
              <a:t>тризуба</a:t>
            </a:r>
            <a:r>
              <a:rPr lang="ru-RU" dirty="0"/>
              <a:t> на </a:t>
            </a:r>
            <a:r>
              <a:rPr lang="ru-RU" dirty="0" err="1"/>
              <a:t>синьому</a:t>
            </a:r>
            <a:r>
              <a:rPr lang="ru-RU" dirty="0"/>
              <a:t> </a:t>
            </a:r>
            <a:r>
              <a:rPr lang="ru-RU" dirty="0" err="1" smtClean="0"/>
              <a:t>щиті</a:t>
            </a:r>
            <a:r>
              <a:rPr lang="ru-RU" dirty="0" smtClean="0"/>
              <a:t>. </a:t>
            </a:r>
            <a:r>
              <a:rPr lang="ru-RU" dirty="0" err="1" smtClean="0"/>
              <a:t>Існує</a:t>
            </a:r>
            <a:r>
              <a:rPr lang="ru-RU" dirty="0" smtClean="0"/>
              <a:t> </a:t>
            </a:r>
            <a:r>
              <a:rPr lang="ru-RU" dirty="0"/>
              <a:t>до 30 </a:t>
            </a:r>
            <a:r>
              <a:rPr lang="ru-RU" dirty="0" err="1"/>
              <a:t>теорій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 і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тризуба</a:t>
            </a:r>
            <a:r>
              <a:rPr lang="ru-RU" dirty="0"/>
              <a:t> (</a:t>
            </a:r>
            <a:r>
              <a:rPr lang="ru-RU" dirty="0" err="1"/>
              <a:t>сокіл</a:t>
            </a:r>
            <a:r>
              <a:rPr lang="ru-RU" dirty="0"/>
              <a:t>, </a:t>
            </a:r>
            <a:r>
              <a:rPr lang="ru-RU" dirty="0" err="1"/>
              <a:t>якір</a:t>
            </a:r>
            <a:r>
              <a:rPr lang="ru-RU" dirty="0"/>
              <a:t>, символ </a:t>
            </a:r>
            <a:r>
              <a:rPr lang="ru-RU" dirty="0" err="1"/>
              <a:t>триєдинства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50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26" grpId="0" animBg="1"/>
      <p:bldP spid="3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541</Words>
  <Application>Microsoft Office PowerPoint</Application>
  <PresentationFormat>Экран (4:3)</PresentationFormat>
  <Paragraphs>82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5</cp:revision>
  <dcterms:created xsi:type="dcterms:W3CDTF">2023-08-31T18:45:27Z</dcterms:created>
  <dcterms:modified xsi:type="dcterms:W3CDTF">2023-09-01T08:55:24Z</dcterms:modified>
</cp:coreProperties>
</file>