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4" r:id="rId5"/>
    <p:sldId id="267" r:id="rId6"/>
    <p:sldId id="268" r:id="rId7"/>
    <p:sldId id="269" r:id="rId8"/>
    <p:sldId id="270" r:id="rId9"/>
    <p:sldId id="271" r:id="rId10"/>
    <p:sldId id="275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D09E00-2CE4-4184-8C14-FC8F4E5D9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54935003-50E0-4B47-9A64-6D69713F1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D789940-5AE3-4383-841E-C84C4F64E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68A6E07-13D3-455F-9ABA-73FFB003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FF6BBE5-D2D6-4144-81EF-1D5B253F3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778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33808A-DC73-4BE7-9207-4523EDDA7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4289BDD-A9B2-4101-9F38-9233D4FB1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5EC3DD2-AE26-498A-AE1F-E11EE46AE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BA23E51-742F-477C-A9A4-B05FC8443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F77260D-9CA3-4F12-AA3D-FE2444D4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195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FCFCE-A257-45F6-9F9D-D3BA6C882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8EDD082-4D4A-4066-9A3F-24BFA3FA8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B354486-AC49-4077-8500-8FF515739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DEF66A2-4B28-4CC1-8594-C7FA16D44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2D830EA-CFEE-41BB-9ECF-4BCC4C95E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266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D3492-E50C-4AF1-9EBF-E864B0CAC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7230625-3D06-4B4E-B3CE-26E37EBB7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A9C903E-CA0F-4CB3-B909-D40ECD83A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860D637-9FF7-41E4-8B0F-DC9602F54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3CB417D-68F7-4FB0-BCA7-C9E8106DF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BEC37DA-92EA-42D1-879B-C61D9FC05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148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0BDAE-7CC4-4DC0-8F99-AC68F0D9D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5FF383E-BF6D-4AEC-9A2B-D6D1CA0FA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1D47A69-0E77-47B5-9EC9-331D4DF2D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519F90A6-80BF-4717-8DE6-CF295D02A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EB53CDD6-EB38-4CB9-B467-6540D51704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09D7884-0B69-4F76-9444-1510D095C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D537B2F2-D3CC-4B1F-A4EA-F2C7CE113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901750F3-C1F9-4B86-8078-124496341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397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F7D3B-1BBA-438D-9783-A04F26D1B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336066D5-527A-4393-9012-6FAEFBB54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0B7E657F-CD1B-4D2E-92B8-EA7708D01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7CA6DCCB-AB79-4754-B97B-17973D00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64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2065AF77-CFB8-49F2-9AB6-DFB2D86E9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277166F1-26D9-4171-9810-1BAAB118D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F0BEDA3-F27A-4A93-BC7A-A63DE022F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817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063DB8-9091-4D3D-9FB2-96845452A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4E32B9C-5F77-48F8-A7AA-8B7BF6B2E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C766A9CD-FDFA-496D-8EBC-F2873A7E4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CD070F5-A438-402B-B984-B21C9D962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8C03840-11A0-41F4-99EC-D19B9470C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34A9E60-1A5D-4804-A6EA-57C18038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515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DE3F4C-2897-40DF-9E9E-9ADBC728C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CED804F0-B547-4938-81CA-3CC6CD93FC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6FD056F-0271-41BA-BE64-CC9092B4A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63EA5E4-25BF-48E9-8605-A7C017480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C75CB69-4C81-4975-84D6-80004A978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6986B87-39F4-482C-9F16-5C76B9630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93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A9EE42-527E-44BF-8399-3327CDA4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2F1B6FD8-3985-44A2-B0AC-C066F5A26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F8E4D33-B498-4914-B328-CF1E19EAA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5646277-2881-4DA5-A6CB-3225673E5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2312708-AFCF-4A9F-B997-99EC7E8DB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418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9E64D12B-05EB-49AD-A26A-9378EAB4DB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BE34ACB-EC95-4656-B4DC-EA8E9B8B1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86E14F4-F567-4E93-8DDF-79CEC0CAF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3780010-B4E6-46D3-8E3D-A4731F3F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DB19B8E-9F06-47B0-8E2A-02E70F099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420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microsoft.com/office/2007/relationships/hdphoto" Target="../media/hdphoto1.wdp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9540A857-2F00-4FEC-A7AC-BCF9CA5E0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81E15B5-02E0-4321-A319-D6F72D94E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5D255D9-B832-4212-BCF9-C1120DD636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75B33-02CF-438D-B4B6-DA69A921F18C}" type="datetimeFigureOut">
              <a:rPr lang="uk-UA" smtClean="0"/>
              <a:t>08.08.2026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A52160C-E5CD-425B-BFE7-7D5ECC468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F5FDB25-BB89-4099-AB5A-A54E3B9A6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AE9F8-B00C-4C46-8ADA-0CED40080D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834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4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A047AD5-B4E8-4D99-B838-F82F7D1B3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49" y="-849831"/>
            <a:ext cx="8350718" cy="83507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8C8846-70BF-4D4B-9ABC-53D638F870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6"/>
          <a:stretch/>
        </p:blipFill>
        <p:spPr>
          <a:xfrm>
            <a:off x="10530036" y="-625642"/>
            <a:ext cx="1942051" cy="801784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310FBC-E43D-4ED4-8BC9-6734182AD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011" y="0"/>
            <a:ext cx="5906989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7E4494-FDE1-4BB7-B111-8AA7AE5900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357" y="2906828"/>
            <a:ext cx="3302762" cy="41244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BA0631-510C-42BE-943F-E9061BB18B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74" y="375384"/>
            <a:ext cx="7185893" cy="48280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241014-A56D-4DE1-AE3A-538F2A21C9BF}"/>
              </a:ext>
            </a:extLst>
          </p:cNvPr>
          <p:cNvSpPr txBox="1"/>
          <p:nvPr/>
        </p:nvSpPr>
        <p:spPr>
          <a:xfrm rot="21247447">
            <a:off x="2126438" y="2244795"/>
            <a:ext cx="49215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>
                <a:latin typeface="Bookman Old Style" panose="02050604050505020204" pitchFamily="18" charset="0"/>
              </a:rPr>
              <a:t>ТАРАС ШЕВЧЕНКО-</a:t>
            </a:r>
          </a:p>
          <a:p>
            <a:pPr algn="ctr"/>
            <a:r>
              <a:rPr lang="uk-UA" sz="2400" dirty="0">
                <a:latin typeface="Bookman Old Style" panose="02050604050505020204" pitchFamily="18" charset="0"/>
              </a:rPr>
              <a:t>СИН УКРАЇНСЬКОГО НАРОДУ</a:t>
            </a:r>
          </a:p>
        </p:txBody>
      </p:sp>
    </p:spTree>
    <p:extLst>
      <p:ext uri="{BB962C8B-B14F-4D97-AF65-F5344CB8AC3E}">
        <p14:creationId xmlns:p14="http://schemas.microsoft.com/office/powerpoint/2010/main" val="32248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0E4A9F-FA24-4EBF-897E-B03CECD01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002"/>
            <a:ext cx="506983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5058F3-12F0-4F32-8D2D-1DFC78FD5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858" y="548640"/>
            <a:ext cx="5491758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347877-DD2B-418B-B605-F0C231688E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265" y="173255"/>
            <a:ext cx="404622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016D7D-1C7D-4228-9F13-EFE20C537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996" y="-86628"/>
            <a:ext cx="6326178" cy="70312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A4B34E-F79B-4A26-B1B5-2A1DEE1A03F9}"/>
              </a:ext>
            </a:extLst>
          </p:cNvPr>
          <p:cNvSpPr txBox="1"/>
          <p:nvPr/>
        </p:nvSpPr>
        <p:spPr>
          <a:xfrm>
            <a:off x="4629420" y="1613176"/>
            <a:ext cx="411720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Bookman Old Style" panose="02050604050505020204" pitchFamily="18" charset="0"/>
              </a:rPr>
              <a:t>Тарас Шевченко народився 9 березня 1814 року в селі Моринці </a:t>
            </a:r>
            <a:r>
              <a:rPr lang="uk-UA" sz="2000" dirty="0" err="1">
                <a:latin typeface="Bookman Old Style" panose="02050604050505020204" pitchFamily="18" charset="0"/>
              </a:rPr>
              <a:t>Пединівської</a:t>
            </a:r>
            <a:r>
              <a:rPr lang="uk-UA" sz="2000" dirty="0">
                <a:latin typeface="Bookman Old Style" panose="02050604050505020204" pitchFamily="18" charset="0"/>
              </a:rPr>
              <a:t> волості Звенигородського повіту Київської губернії. Був третьою дитиною селян-кріпаків Григорія Івановича Шевченка і Катерини Якимівни після сестри Катерини (1804 — близько 1848) та брата Микити (1811 — близько 1870).</a:t>
            </a:r>
          </a:p>
        </p:txBody>
      </p:sp>
    </p:spTree>
    <p:extLst>
      <p:ext uri="{BB962C8B-B14F-4D97-AF65-F5344CB8AC3E}">
        <p14:creationId xmlns:p14="http://schemas.microsoft.com/office/powerpoint/2010/main" val="365401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177812-0044-4AFF-B6FC-758856604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57" y="-600235"/>
            <a:ext cx="4659018" cy="74582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DCCF21-ECB4-4731-8D02-6A5F3BF1233E}"/>
              </a:ext>
            </a:extLst>
          </p:cNvPr>
          <p:cNvSpPr txBox="1"/>
          <p:nvPr/>
        </p:nvSpPr>
        <p:spPr>
          <a:xfrm>
            <a:off x="6322918" y="701040"/>
            <a:ext cx="465901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Bookman Old Style" panose="02050604050505020204" pitchFamily="18" charset="0"/>
              </a:rPr>
              <a:t>22 квітня 1838 року за величезні за тими мірками гроші – 2500 рублів асигнаціями, одержаними від лотереї, на якій було розіграно портрет Василія Жуковського роботи Карла Брюллова, Шевченко отримав волю. Він почав  відвідувати класи Академії </a:t>
            </a:r>
            <a:r>
              <a:rPr lang="uk-UA" sz="1600" dirty="0" err="1">
                <a:latin typeface="Bookman Old Style" panose="02050604050505020204" pitchFamily="18" charset="0"/>
              </a:rPr>
              <a:t>художеств</a:t>
            </a:r>
            <a:r>
              <a:rPr lang="uk-UA" sz="1600" dirty="0">
                <a:latin typeface="Bookman Old Style" panose="02050604050505020204" pitchFamily="18" charset="0"/>
              </a:rPr>
              <a:t> як вільний слухач. До 1844 року навчався під керівництвом К. Брюллова, користувався його багатою бібліотекою, деякий час навіть жив у нього на квартирі.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53E07A-E099-9175-2DDD-E395BADE34D1}"/>
              </a:ext>
            </a:extLst>
          </p:cNvPr>
          <p:cNvSpPr txBox="1"/>
          <p:nvPr/>
        </p:nvSpPr>
        <p:spPr>
          <a:xfrm>
            <a:off x="393566" y="701040"/>
            <a:ext cx="450355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Bookman Old Style" panose="02050604050505020204" pitchFamily="18" charset="0"/>
              </a:rPr>
              <a:t>У 1828 </a:t>
            </a:r>
            <a:r>
              <a:rPr lang="ru-RU" sz="1600" dirty="0" err="1">
                <a:latin typeface="Bookman Old Style" panose="02050604050505020204" pitchFamily="18" charset="0"/>
              </a:rPr>
              <a:t>році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шістнадцятирічного</a:t>
            </a:r>
            <a:r>
              <a:rPr lang="ru-RU" sz="1600" dirty="0">
                <a:latin typeface="Bookman Old Style" panose="02050604050505020204" pitchFamily="18" charset="0"/>
              </a:rPr>
              <a:t> Шевченка взяли до </a:t>
            </a:r>
            <a:r>
              <a:rPr lang="ru-RU" sz="1600" dirty="0" err="1">
                <a:latin typeface="Bookman Old Style" panose="02050604050505020204" pitchFamily="18" charset="0"/>
              </a:rPr>
              <a:t>панського</a:t>
            </a:r>
            <a:r>
              <a:rPr lang="ru-RU" sz="1600" dirty="0">
                <a:latin typeface="Bookman Old Style" panose="02050604050505020204" pitchFamily="18" charset="0"/>
              </a:rPr>
              <a:t> двору </a:t>
            </a:r>
            <a:r>
              <a:rPr lang="ru-RU" sz="1600" dirty="0" err="1">
                <a:latin typeface="Bookman Old Style" panose="02050604050505020204" pitchFamily="18" charset="0"/>
              </a:rPr>
              <a:t>Енгельгардта</a:t>
            </a:r>
            <a:r>
              <a:rPr lang="ru-RU" sz="1600" dirty="0">
                <a:latin typeface="Bookman Old Style" panose="02050604050505020204" pitchFamily="18" charset="0"/>
              </a:rPr>
              <a:t> у </a:t>
            </a:r>
            <a:r>
              <a:rPr lang="ru-RU" sz="1600" dirty="0" err="1">
                <a:latin typeface="Bookman Old Style" panose="02050604050505020204" pitchFamily="18" charset="0"/>
              </a:rPr>
              <a:t>Вільшаній</a:t>
            </a:r>
            <a:r>
              <a:rPr lang="ru-RU" sz="1600" dirty="0">
                <a:latin typeface="Bookman Old Style" panose="02050604050505020204" pitchFamily="18" charset="0"/>
              </a:rPr>
              <a:t>. </a:t>
            </a:r>
            <a:r>
              <a:rPr lang="ru-RU" sz="1600" dirty="0" err="1">
                <a:latin typeface="Bookman Old Style" panose="02050604050505020204" pitchFamily="18" charset="0"/>
              </a:rPr>
              <a:t>Відомо</a:t>
            </a:r>
            <a:r>
              <a:rPr lang="ru-RU" sz="1600" dirty="0"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latin typeface="Bookman Old Style" panose="02050604050505020204" pitchFamily="18" charset="0"/>
              </a:rPr>
              <a:t>що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спочатку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він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був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кухарчуком</a:t>
            </a:r>
            <a:r>
              <a:rPr lang="ru-RU" sz="1600" dirty="0">
                <a:latin typeface="Bookman Old Style" panose="02050604050505020204" pitchFamily="18" charset="0"/>
              </a:rPr>
              <a:t>, а </a:t>
            </a:r>
            <a:r>
              <a:rPr lang="ru-RU" sz="1600" dirty="0" err="1">
                <a:latin typeface="Bookman Old Style" panose="02050604050505020204" pitchFamily="18" charset="0"/>
              </a:rPr>
              <a:t>потім</a:t>
            </a:r>
            <a:r>
              <a:rPr lang="ru-RU" sz="1600" dirty="0">
                <a:latin typeface="Bookman Old Style" panose="02050604050505020204" pitchFamily="18" charset="0"/>
              </a:rPr>
              <a:t> слугою-</a:t>
            </a:r>
            <a:r>
              <a:rPr lang="ru-RU" sz="1600" dirty="0" err="1">
                <a:latin typeface="Bookman Old Style" panose="02050604050505020204" pitchFamily="18" charset="0"/>
              </a:rPr>
              <a:t>козачком</a:t>
            </a:r>
            <a:r>
              <a:rPr lang="ru-RU" sz="1600" dirty="0">
                <a:latin typeface="Bookman Old Style" panose="02050604050505020204" pitchFamily="18" charset="0"/>
              </a:rPr>
              <a:t> у </a:t>
            </a:r>
            <a:r>
              <a:rPr lang="ru-RU" sz="1600" dirty="0" err="1">
                <a:latin typeface="Bookman Old Style" panose="02050604050505020204" pitchFamily="18" charset="0"/>
              </a:rPr>
              <a:t>панських</a:t>
            </a:r>
            <a:r>
              <a:rPr lang="ru-RU" sz="1600" dirty="0">
                <a:latin typeface="Bookman Old Style" panose="02050604050505020204" pitchFamily="18" charset="0"/>
              </a:rPr>
              <a:t> покоях. </a:t>
            </a:r>
          </a:p>
          <a:p>
            <a:pPr algn="ctr"/>
            <a:endParaRPr lang="ru-RU" sz="1600" dirty="0">
              <a:latin typeface="Bookman Old Style" panose="02050604050505020204" pitchFamily="18" charset="0"/>
            </a:endParaRPr>
          </a:p>
          <a:p>
            <a:pPr algn="ctr"/>
            <a:r>
              <a:rPr lang="ru-RU" sz="1600" dirty="0">
                <a:latin typeface="Bookman Old Style" panose="02050604050505020204" pitchFamily="18" charset="0"/>
              </a:rPr>
              <a:t>6 </a:t>
            </a:r>
            <a:r>
              <a:rPr lang="ru-RU" sz="1600" dirty="0" err="1">
                <a:latin typeface="Bookman Old Style" panose="02050604050505020204" pitchFamily="18" charset="0"/>
              </a:rPr>
              <a:t>грудня</a:t>
            </a:r>
            <a:r>
              <a:rPr lang="ru-RU" sz="1600" dirty="0">
                <a:latin typeface="Bookman Old Style" panose="02050604050505020204" pitchFamily="18" charset="0"/>
              </a:rPr>
              <a:t> 1829 року, як </a:t>
            </a:r>
            <a:r>
              <a:rPr lang="ru-RU" sz="1600" dirty="0" err="1">
                <a:latin typeface="Bookman Old Style" panose="02050604050505020204" pitchFamily="18" charset="0"/>
              </a:rPr>
              <a:t>згадував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потім</a:t>
            </a:r>
            <a:r>
              <a:rPr lang="ru-RU" sz="1600" dirty="0">
                <a:latin typeface="Bookman Old Style" panose="02050604050505020204" pitchFamily="18" charset="0"/>
              </a:rPr>
              <a:t> поет у </a:t>
            </a:r>
            <a:r>
              <a:rPr lang="ru-RU" sz="1600" dirty="0" err="1">
                <a:latin typeface="Bookman Old Style" panose="02050604050505020204" pitchFamily="18" charset="0"/>
              </a:rPr>
              <a:t>своїй</a:t>
            </a:r>
            <a:r>
              <a:rPr lang="ru-RU" sz="1600" dirty="0">
                <a:latin typeface="Bookman Old Style" panose="02050604050505020204" pitchFamily="18" charset="0"/>
              </a:rPr>
              <a:t> «</a:t>
            </a:r>
            <a:r>
              <a:rPr lang="ru-RU" sz="1600" dirty="0" err="1">
                <a:latin typeface="Bookman Old Style" panose="02050604050505020204" pitchFamily="18" charset="0"/>
              </a:rPr>
              <a:t>Автобіографії</a:t>
            </a:r>
            <a:r>
              <a:rPr lang="ru-RU" sz="1600" dirty="0">
                <a:latin typeface="Bookman Old Style" panose="02050604050505020204" pitchFamily="18" charset="0"/>
              </a:rPr>
              <a:t>», пан та </a:t>
            </a:r>
            <a:r>
              <a:rPr lang="ru-RU" sz="1600" dirty="0" err="1">
                <a:latin typeface="Bookman Old Style" panose="02050604050505020204" pitchFamily="18" charset="0"/>
              </a:rPr>
              <a:t>пані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увечері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поїхали</a:t>
            </a:r>
            <a:r>
              <a:rPr lang="ru-RU" sz="1600" dirty="0">
                <a:latin typeface="Bookman Old Style" panose="02050604050505020204" pitchFamily="18" charset="0"/>
              </a:rPr>
              <a:t> на </a:t>
            </a:r>
            <a:r>
              <a:rPr lang="ru-RU" sz="1600" dirty="0" err="1">
                <a:latin typeface="Bookman Old Style" panose="02050604050505020204" pitchFamily="18" charset="0"/>
              </a:rPr>
              <a:t>дворянське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зібрання</a:t>
            </a:r>
            <a:r>
              <a:rPr lang="ru-RU" sz="1600" dirty="0">
                <a:latin typeface="Bookman Old Style" panose="02050604050505020204" pitchFamily="18" charset="0"/>
              </a:rPr>
              <a:t>, а </a:t>
            </a:r>
            <a:r>
              <a:rPr lang="ru-RU" sz="1600" dirty="0" err="1">
                <a:latin typeface="Bookman Old Style" panose="02050604050505020204" pitchFamily="18" charset="0"/>
              </a:rPr>
              <a:t>він</a:t>
            </a:r>
            <a:r>
              <a:rPr lang="ru-RU" sz="1600" dirty="0">
                <a:latin typeface="Bookman Old Style" panose="02050604050505020204" pitchFamily="18" charset="0"/>
              </a:rPr>
              <a:t>, коли в </a:t>
            </a:r>
            <a:r>
              <a:rPr lang="ru-RU" sz="1600" dirty="0" err="1">
                <a:latin typeface="Bookman Old Style" panose="02050604050505020204" pitchFamily="18" charset="0"/>
              </a:rPr>
              <a:t>домі</a:t>
            </a:r>
            <a:r>
              <a:rPr lang="ru-RU" sz="1600" dirty="0">
                <a:latin typeface="Bookman Old Style" panose="02050604050505020204" pitchFamily="18" charset="0"/>
              </a:rPr>
              <a:t> все стихло, </a:t>
            </a:r>
            <a:r>
              <a:rPr lang="ru-RU" sz="1600" dirty="0" err="1">
                <a:latin typeface="Bookman Old Style" panose="02050604050505020204" pitchFamily="18" charset="0"/>
              </a:rPr>
              <a:t>узявся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перемальовувати</a:t>
            </a:r>
            <a:r>
              <a:rPr lang="ru-RU" sz="1600" dirty="0">
                <a:latin typeface="Bookman Old Style" panose="02050604050505020204" pitchFamily="18" charset="0"/>
              </a:rPr>
              <a:t> портрет </a:t>
            </a:r>
            <a:r>
              <a:rPr lang="ru-RU" sz="1600" dirty="0" err="1">
                <a:latin typeface="Bookman Old Style" panose="02050604050505020204" pitchFamily="18" charset="0"/>
              </a:rPr>
              <a:t>козака</a:t>
            </a:r>
            <a:r>
              <a:rPr lang="ru-RU" sz="1600" dirty="0">
                <a:latin typeface="Bookman Old Style" panose="02050604050505020204" pitchFamily="18" charset="0"/>
              </a:rPr>
              <a:t> Платова. Повернувшись, пан застав </a:t>
            </a:r>
            <a:r>
              <a:rPr lang="ru-RU" sz="1600" dirty="0" err="1">
                <a:latin typeface="Bookman Old Style" panose="02050604050505020204" pitchFamily="18" charset="0"/>
              </a:rPr>
              <a:t>хлопця</a:t>
            </a:r>
            <a:r>
              <a:rPr lang="ru-RU" sz="1600" dirty="0">
                <a:latin typeface="Bookman Old Style" panose="02050604050505020204" pitchFamily="18" charset="0"/>
              </a:rPr>
              <a:t> за </a:t>
            </a:r>
            <a:r>
              <a:rPr lang="ru-RU" sz="1600" dirty="0" err="1">
                <a:latin typeface="Bookman Old Style" panose="02050604050505020204" pitchFamily="18" charset="0"/>
              </a:rPr>
              <a:t>цим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заняттям</a:t>
            </a:r>
            <a:r>
              <a:rPr lang="ru-RU" sz="1600" dirty="0">
                <a:latin typeface="Bookman Old Style" panose="02050604050505020204" pitchFamily="18" charset="0"/>
              </a:rPr>
              <a:t> і </a:t>
            </a:r>
            <a:r>
              <a:rPr lang="ru-RU" sz="1600" dirty="0" err="1">
                <a:latin typeface="Bookman Old Style" panose="02050604050505020204" pitchFamily="18" charset="0"/>
              </a:rPr>
              <a:t>жорстоко</a:t>
            </a:r>
            <a:r>
              <a:rPr lang="ru-RU" sz="1600" dirty="0">
                <a:latin typeface="Bookman Old Style" panose="02050604050505020204" pitchFamily="18" charset="0"/>
              </a:rPr>
              <a:t> покарав – </a:t>
            </a:r>
            <a:r>
              <a:rPr lang="ru-RU" sz="1600" dirty="0" err="1">
                <a:latin typeface="Bookman Old Style" panose="02050604050505020204" pitchFamily="18" charset="0"/>
              </a:rPr>
              <a:t>нібито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від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запаленої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свічки</a:t>
            </a:r>
            <a:r>
              <a:rPr lang="ru-RU" sz="1600" dirty="0">
                <a:latin typeface="Bookman Old Style" panose="02050604050505020204" pitchFamily="18" charset="0"/>
              </a:rPr>
              <a:t> могла </a:t>
            </a:r>
            <a:r>
              <a:rPr lang="ru-RU" sz="1600" dirty="0" err="1">
                <a:latin typeface="Bookman Old Style" panose="02050604050505020204" pitchFamily="18" charset="0"/>
              </a:rPr>
              <a:t>спричинитися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пожежа</a:t>
            </a:r>
            <a:r>
              <a:rPr lang="ru-RU" sz="1600" dirty="0">
                <a:latin typeface="Bookman Old Style" panose="02050604050505020204" pitchFamily="18" charset="0"/>
              </a:rPr>
              <a:t>. </a:t>
            </a:r>
            <a:r>
              <a:rPr lang="ru-RU" sz="1600" dirty="0" err="1">
                <a:latin typeface="Bookman Old Style" panose="02050604050505020204" pitchFamily="18" charset="0"/>
              </a:rPr>
              <a:t>Однак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невдовзі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Енгельгардт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захотів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мати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свого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власного</a:t>
            </a:r>
            <a:r>
              <a:rPr lang="ru-RU" sz="1600" dirty="0">
                <a:latin typeface="Bookman Old Style" panose="02050604050505020204" pitchFamily="18" charset="0"/>
              </a:rPr>
              <a:t> художника і коли у 1831 </a:t>
            </a:r>
            <a:r>
              <a:rPr lang="ru-RU" sz="1600" dirty="0" err="1">
                <a:latin typeface="Bookman Old Style" panose="02050604050505020204" pitchFamily="18" charset="0"/>
              </a:rPr>
              <a:t>році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переїхав</a:t>
            </a:r>
            <a:r>
              <a:rPr lang="ru-RU" sz="1600" dirty="0">
                <a:latin typeface="Bookman Old Style" panose="02050604050505020204" pitchFamily="18" charset="0"/>
              </a:rPr>
              <a:t> до Петербургу, разом з </a:t>
            </a:r>
            <a:r>
              <a:rPr lang="ru-RU" sz="1600" dirty="0" err="1">
                <a:latin typeface="Bookman Old Style" panose="02050604050505020204" pitchFamily="18" charset="0"/>
              </a:rPr>
              <a:t>іншою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челяддю</a:t>
            </a:r>
            <a:r>
              <a:rPr lang="ru-RU" sz="1600" dirty="0">
                <a:latin typeface="Bookman Old Style" panose="02050604050505020204" pitchFamily="18" charset="0"/>
              </a:rPr>
              <a:t> забрав і Тараса. У 1832 </a:t>
            </a:r>
            <a:r>
              <a:rPr lang="ru-RU" sz="1600" dirty="0" err="1">
                <a:latin typeface="Bookman Old Style" panose="02050604050505020204" pitchFamily="18" charset="0"/>
              </a:rPr>
              <a:t>році</a:t>
            </a:r>
            <a:r>
              <a:rPr lang="ru-RU" sz="1600" dirty="0">
                <a:latin typeface="Bookman Old Style" panose="02050604050505020204" pitchFamily="18" charset="0"/>
              </a:rPr>
              <a:t> пан </a:t>
            </a:r>
            <a:r>
              <a:rPr lang="ru-RU" sz="1600" dirty="0" err="1">
                <a:latin typeface="Bookman Old Style" panose="02050604050505020204" pitchFamily="18" charset="0"/>
              </a:rPr>
              <a:t>віддав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його</a:t>
            </a:r>
            <a:r>
              <a:rPr lang="ru-RU" sz="1600" dirty="0">
                <a:latin typeface="Bookman Old Style" panose="02050604050505020204" pitchFamily="18" charset="0"/>
              </a:rPr>
              <a:t> на </a:t>
            </a:r>
            <a:r>
              <a:rPr lang="ru-RU" sz="1600" dirty="0" err="1">
                <a:latin typeface="Bookman Old Style" panose="02050604050505020204" pitchFamily="18" charset="0"/>
              </a:rPr>
              <a:t>чотири</a:t>
            </a:r>
            <a:r>
              <a:rPr lang="ru-RU" sz="1600" dirty="0">
                <a:latin typeface="Bookman Old Style" panose="02050604050505020204" pitchFamily="18" charset="0"/>
              </a:rPr>
              <a:t> роки в науку до </a:t>
            </a:r>
            <a:r>
              <a:rPr lang="ru-RU" sz="1600" dirty="0" err="1">
                <a:latin typeface="Bookman Old Style" panose="02050604050505020204" pitchFamily="18" charset="0"/>
              </a:rPr>
              <a:t>живописця</a:t>
            </a:r>
            <a:r>
              <a:rPr lang="ru-RU" sz="1600" dirty="0">
                <a:latin typeface="Bookman Old Style" panose="02050604050505020204" pitchFamily="18" charset="0"/>
              </a:rPr>
              <a:t> В. </a:t>
            </a:r>
            <a:r>
              <a:rPr lang="ru-RU" sz="1600" dirty="0" err="1">
                <a:latin typeface="Bookman Old Style" panose="02050604050505020204" pitchFamily="18" charset="0"/>
              </a:rPr>
              <a:t>Ширяєва</a:t>
            </a:r>
            <a:r>
              <a:rPr lang="ru-RU" sz="1600" dirty="0">
                <a:latin typeface="Bookman Old Style" panose="02050604050505020204" pitchFamily="18" charset="0"/>
              </a:rPr>
              <a:t>.</a:t>
            </a:r>
            <a:endParaRPr lang="uk-UA" sz="16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71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5D4327F-A88B-4BF2-B979-CE686B70D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7361" y="0"/>
            <a:ext cx="3855697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1653A3-3516-4BF5-9F2F-2CD5938C5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209" y="2981986"/>
            <a:ext cx="2596791" cy="33877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678D23-3974-4D8B-8548-A365A98C9F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49" y="35374"/>
            <a:ext cx="5953334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B7A5FC-E06C-4E9B-B79B-B0BFD4DA87B8}"/>
              </a:ext>
            </a:extLst>
          </p:cNvPr>
          <p:cNvSpPr txBox="1"/>
          <p:nvPr/>
        </p:nvSpPr>
        <p:spPr>
          <a:xfrm>
            <a:off x="1325880" y="2160675"/>
            <a:ext cx="457440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10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березня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життя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Т. Шевченка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обірвалося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.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Він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був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похований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на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Смоленському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кладовищі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. 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«Були в нас на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Україні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великі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воїни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,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великі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правителі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, а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ти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став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вище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за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всіх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їх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, і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сім'я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рідна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в тебе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найбільша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,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зібралися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до тебе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усіх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язиків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люди, як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діти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до </a:t>
            </a:r>
            <a:r>
              <a:rPr lang="ru-RU" sz="2000" b="0" i="1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рідного</a:t>
            </a:r>
            <a:r>
              <a:rPr lang="ru-RU" sz="2000" b="0" i="1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батька»,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 – так сказав,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звертаючись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до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померлого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поета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, Пантелеймон </a:t>
            </a:r>
            <a:r>
              <a:rPr lang="ru-RU" sz="2000" b="0" i="0" dirty="0" err="1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Куліш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Bookman Old Style" panose="02050604050505020204" pitchFamily="18" charset="0"/>
              </a:rPr>
              <a:t>. </a:t>
            </a:r>
            <a:endParaRPr lang="uk-UA" sz="2000" dirty="0"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823E7-1DC4-088E-5E9A-95BC42485952}"/>
              </a:ext>
            </a:extLst>
          </p:cNvPr>
          <p:cNvSpPr txBox="1"/>
          <p:nvPr/>
        </p:nvSpPr>
        <p:spPr>
          <a:xfrm>
            <a:off x="6480316" y="488217"/>
            <a:ext cx="549202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Bookman Old Style" panose="02050604050505020204" pitchFamily="18" charset="0"/>
              </a:rPr>
              <a:t>На початку 1857 року </a:t>
            </a:r>
            <a:r>
              <a:rPr lang="ru-RU" sz="1600" dirty="0" err="1">
                <a:latin typeface="Bookman Old Style" panose="02050604050505020204" pitchFamily="18" charset="0"/>
              </a:rPr>
              <a:t>друзі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поета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домоглися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царського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розпорядження</a:t>
            </a:r>
            <a:r>
              <a:rPr lang="ru-RU" sz="1600" dirty="0">
                <a:latin typeface="Bookman Old Style" panose="02050604050505020204" pitchFamily="18" charset="0"/>
              </a:rPr>
              <a:t> на </a:t>
            </a:r>
            <a:r>
              <a:rPr lang="ru-RU" sz="1600" dirty="0" err="1">
                <a:latin typeface="Bookman Old Style" panose="02050604050505020204" pitchFamily="18" charset="0"/>
              </a:rPr>
              <a:t>його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звільнення</a:t>
            </a:r>
            <a:r>
              <a:rPr lang="ru-RU" sz="1600" dirty="0">
                <a:latin typeface="Bookman Old Style" panose="02050604050505020204" pitchFamily="18" charset="0"/>
              </a:rPr>
              <a:t>. </a:t>
            </a:r>
            <a:r>
              <a:rPr lang="ru-RU" sz="1600" dirty="0" err="1">
                <a:latin typeface="Bookman Old Style" panose="02050604050505020204" pitchFamily="18" charset="0"/>
              </a:rPr>
              <a:t>Офіційного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дозволу</a:t>
            </a:r>
            <a:r>
              <a:rPr lang="ru-RU" sz="1600" dirty="0">
                <a:latin typeface="Bookman Old Style" panose="02050604050505020204" pitchFamily="18" charset="0"/>
              </a:rPr>
              <a:t> Шевченку довелось </a:t>
            </a:r>
            <a:r>
              <a:rPr lang="ru-RU" sz="1600" dirty="0" err="1">
                <a:latin typeface="Bookman Old Style" panose="02050604050505020204" pitchFamily="18" charset="0"/>
              </a:rPr>
              <a:t>чекати</a:t>
            </a:r>
            <a:r>
              <a:rPr lang="ru-RU" sz="1600" dirty="0">
                <a:latin typeface="Bookman Old Style" panose="02050604050505020204" pitchFamily="18" charset="0"/>
              </a:rPr>
              <a:t> до </a:t>
            </a:r>
            <a:r>
              <a:rPr lang="ru-RU" sz="1600" dirty="0" err="1">
                <a:latin typeface="Bookman Old Style" panose="02050604050505020204" pitchFamily="18" charset="0"/>
              </a:rPr>
              <a:t>серпня</a:t>
            </a:r>
            <a:r>
              <a:rPr lang="ru-RU" sz="1600" dirty="0">
                <a:latin typeface="Bookman Old Style" panose="02050604050505020204" pitchFamily="18" charset="0"/>
              </a:rPr>
              <a:t>. </a:t>
            </a:r>
            <a:r>
              <a:rPr lang="ru-RU" sz="1600" dirty="0" err="1">
                <a:latin typeface="Bookman Old Style" panose="02050604050505020204" pitchFamily="18" charset="0"/>
              </a:rPr>
              <a:t>Повернення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поета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вітали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всі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прогресивні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верстви</a:t>
            </a:r>
            <a:r>
              <a:rPr lang="ru-RU" sz="1600" dirty="0">
                <a:latin typeface="Bookman Old Style" panose="02050604050505020204" pitchFamily="18" charset="0"/>
              </a:rPr>
              <a:t> Петербургу. </a:t>
            </a:r>
            <a:r>
              <a:rPr lang="ru-RU" sz="1600" dirty="0" err="1">
                <a:latin typeface="Bookman Old Style" panose="02050604050505020204" pitchFamily="18" charset="0"/>
              </a:rPr>
              <a:t>Оповитий</a:t>
            </a:r>
            <a:r>
              <a:rPr lang="ru-RU" sz="1600" dirty="0">
                <a:latin typeface="Bookman Old Style" panose="02050604050505020204" pitchFamily="18" charset="0"/>
              </a:rPr>
              <a:t> ореолом </a:t>
            </a:r>
            <a:r>
              <a:rPr lang="ru-RU" sz="1600" dirty="0" err="1">
                <a:latin typeface="Bookman Old Style" panose="02050604050505020204" pitchFamily="18" charset="0"/>
              </a:rPr>
              <a:t>борця</a:t>
            </a:r>
            <a:r>
              <a:rPr lang="ru-RU" sz="1600" dirty="0">
                <a:latin typeface="Bookman Old Style" panose="02050604050505020204" pitchFamily="18" charset="0"/>
              </a:rPr>
              <a:t>-мученика, </a:t>
            </a:r>
            <a:r>
              <a:rPr lang="ru-RU" sz="1600" dirty="0" err="1">
                <a:latin typeface="Bookman Old Style" panose="02050604050505020204" pitchFamily="18" charset="0"/>
              </a:rPr>
              <a:t>він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викликав</a:t>
            </a:r>
            <a:r>
              <a:rPr lang="ru-RU" sz="1600" dirty="0">
                <a:latin typeface="Bookman Old Style" panose="02050604050505020204" pitchFamily="18" charset="0"/>
              </a:rPr>
              <a:t> особливо велике </a:t>
            </a:r>
            <a:r>
              <a:rPr lang="ru-RU" sz="1600" dirty="0" err="1">
                <a:latin typeface="Bookman Old Style" panose="02050604050505020204" pitchFamily="18" charset="0"/>
              </a:rPr>
              <a:t>захоплення</a:t>
            </a:r>
            <a:r>
              <a:rPr lang="ru-RU" sz="1600" dirty="0">
                <a:latin typeface="Bookman Old Style" panose="02050604050505020204" pitchFamily="18" charset="0"/>
              </a:rPr>
              <a:t> у </a:t>
            </a:r>
            <a:r>
              <a:rPr lang="ru-RU" sz="1600" dirty="0" err="1">
                <a:latin typeface="Bookman Old Style" panose="02050604050505020204" pitchFamily="18" charset="0"/>
              </a:rPr>
              <a:t>молоді</a:t>
            </a:r>
            <a:r>
              <a:rPr lang="ru-RU" sz="1600" dirty="0">
                <a:latin typeface="Bookman Old Style" panose="02050604050505020204" pitchFamily="18" charset="0"/>
              </a:rPr>
              <a:t>. 23 </a:t>
            </a:r>
            <a:r>
              <a:rPr lang="ru-RU" sz="1600" dirty="0" err="1">
                <a:latin typeface="Bookman Old Style" panose="02050604050505020204" pitchFamily="18" charset="0"/>
              </a:rPr>
              <a:t>січня</a:t>
            </a:r>
            <a:r>
              <a:rPr lang="ru-RU" sz="1600" dirty="0">
                <a:latin typeface="Bookman Old Style" panose="02050604050505020204" pitchFamily="18" charset="0"/>
              </a:rPr>
              <a:t> 1860 року </a:t>
            </a:r>
            <a:r>
              <a:rPr lang="ru-RU" sz="1600" dirty="0" err="1">
                <a:latin typeface="Bookman Old Style" panose="02050604050505020204" pitchFamily="18" charset="0"/>
              </a:rPr>
              <a:t>вийшло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нове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видання</a:t>
            </a:r>
            <a:r>
              <a:rPr lang="ru-RU" sz="1600" dirty="0">
                <a:latin typeface="Bookman Old Style" panose="02050604050505020204" pitchFamily="18" charset="0"/>
              </a:rPr>
              <a:t> «Кобзаря», </a:t>
            </a:r>
            <a:r>
              <a:rPr lang="ru-RU" sz="1600" dirty="0" err="1">
                <a:latin typeface="Bookman Old Style" panose="02050604050505020204" pitchFamily="18" charset="0"/>
              </a:rPr>
              <a:t>хоч</a:t>
            </a:r>
            <a:r>
              <a:rPr lang="ru-RU" sz="1600" dirty="0">
                <a:latin typeface="Bookman Old Style" panose="02050604050505020204" pitchFamily="18" charset="0"/>
              </a:rPr>
              <a:t> і </a:t>
            </a:r>
            <a:r>
              <a:rPr lang="ru-RU" sz="1600" dirty="0" err="1">
                <a:latin typeface="Bookman Old Style" panose="02050604050505020204" pitchFamily="18" charset="0"/>
              </a:rPr>
              <a:t>понівечене</a:t>
            </a:r>
            <a:r>
              <a:rPr lang="ru-RU" sz="1600" dirty="0">
                <a:latin typeface="Bookman Old Style" panose="02050604050505020204" pitchFamily="18" charset="0"/>
              </a:rPr>
              <a:t> в </a:t>
            </a:r>
            <a:r>
              <a:rPr lang="ru-RU" sz="1600" dirty="0" err="1">
                <a:latin typeface="Bookman Old Style" panose="02050604050505020204" pitchFamily="18" charset="0"/>
              </a:rPr>
              <a:t>окремих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місцях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царською</a:t>
            </a:r>
            <a:r>
              <a:rPr lang="ru-RU" sz="1600" dirty="0">
                <a:latin typeface="Bookman Old Style" panose="02050604050505020204" pitchFamily="18" charset="0"/>
              </a:rPr>
              <a:t> цензурою, </a:t>
            </a:r>
            <a:r>
              <a:rPr lang="ru-RU" sz="1600" dirty="0" err="1">
                <a:latin typeface="Bookman Old Style" panose="02050604050505020204" pitchFamily="18" charset="0"/>
              </a:rPr>
              <a:t>проте</a:t>
            </a:r>
            <a:r>
              <a:rPr lang="ru-RU" sz="1600" dirty="0">
                <a:latin typeface="Bookman Old Style" panose="02050604050505020204" pitchFamily="18" charset="0"/>
              </a:rPr>
              <a:t> в </a:t>
            </a:r>
            <a:r>
              <a:rPr lang="ru-RU" sz="1600" dirty="0" err="1">
                <a:latin typeface="Bookman Old Style" panose="02050604050505020204" pitchFamily="18" charset="0"/>
              </a:rPr>
              <a:t>цілому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значно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повніше</a:t>
            </a:r>
            <a:r>
              <a:rPr lang="ru-RU" sz="1600" dirty="0"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latin typeface="Bookman Old Style" panose="02050604050505020204" pitchFamily="18" charset="0"/>
              </a:rPr>
              <a:t>ніж</a:t>
            </a:r>
            <a:r>
              <a:rPr lang="ru-RU" sz="1600" dirty="0">
                <a:latin typeface="Bookman Old Style" panose="02050604050505020204" pitchFamily="18" charset="0"/>
              </a:rPr>
              <a:t> «</a:t>
            </a:r>
            <a:r>
              <a:rPr lang="ru-RU" sz="1600" dirty="0" err="1">
                <a:latin typeface="Bookman Old Style" panose="02050604050505020204" pitchFamily="18" charset="0"/>
              </a:rPr>
              <a:t>Кобзар</a:t>
            </a:r>
            <a:r>
              <a:rPr lang="ru-RU" sz="1600" dirty="0">
                <a:latin typeface="Bookman Old Style" panose="02050604050505020204" pitchFamily="18" charset="0"/>
              </a:rPr>
              <a:t>» 1840 року. </a:t>
            </a:r>
            <a:endParaRPr lang="uk-UA" sz="16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1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8C112F-DB42-41F7-A40C-BEB67059C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8484" y="0"/>
            <a:ext cx="3855697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93AF75-C21E-4DAD-BAEB-72BB19A60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261" y="-372991"/>
            <a:ext cx="7558229" cy="74812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F475B0-AFC7-4F6D-B534-FE5AE9BEC1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26066">
            <a:off x="1144750" y="1376412"/>
            <a:ext cx="4853354" cy="6858000"/>
          </a:xfrm>
          <a:prstGeom prst="rect">
            <a:avLst/>
          </a:prstGeom>
        </p:spPr>
      </p:pic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3AEE179-36B3-4ED1-A014-445D26A9FCE0}"/>
              </a:ext>
            </a:extLst>
          </p:cNvPr>
          <p:cNvSpPr/>
          <p:nvPr/>
        </p:nvSpPr>
        <p:spPr>
          <a:xfrm>
            <a:off x="1406942" y="1096822"/>
            <a:ext cx="4878259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ВІКТОРИНА</a:t>
            </a:r>
          </a:p>
          <a:p>
            <a:pPr algn="ctr"/>
            <a:r>
              <a:rPr lang="uk-UA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«ЩО МИ ЗНАЄМО </a:t>
            </a:r>
          </a:p>
          <a:p>
            <a:pPr algn="ctr"/>
            <a:r>
              <a:rPr lang="uk-UA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ПРО ШЕВЧЕНКА»</a:t>
            </a:r>
            <a:endParaRPr lang="uk-UA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535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20C4EF-D86A-4CB3-B83D-AA7D94F88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122170" y="0"/>
            <a:ext cx="506983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FED8F5-B091-4601-B739-628C99337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581" y="-1418300"/>
            <a:ext cx="4655419" cy="82763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CA9A02-F4AA-4404-AC47-0874430BB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716" y="2029326"/>
            <a:ext cx="5475973" cy="54759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451B27-4293-41D1-8089-4F9C22337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75" y="-1780674"/>
            <a:ext cx="6858000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B20350-FA76-48A4-AD61-B7BA8C6446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202" y="924025"/>
            <a:ext cx="6858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223FBF-135B-484B-8924-360CFEC9D6CF}"/>
              </a:ext>
            </a:extLst>
          </p:cNvPr>
          <p:cNvSpPr txBox="1"/>
          <p:nvPr/>
        </p:nvSpPr>
        <p:spPr>
          <a:xfrm>
            <a:off x="1476441" y="1347537"/>
            <a:ext cx="37657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>
                <a:latin typeface="Bookman Old Style" panose="02050604050505020204" pitchFamily="18" charset="0"/>
              </a:rPr>
              <a:t>КОЛИ НАРОДИВСЯ</a:t>
            </a:r>
          </a:p>
          <a:p>
            <a:r>
              <a:rPr lang="uk-UA" sz="2800" dirty="0">
                <a:latin typeface="Bookman Old Style" panose="02050604050505020204" pitchFamily="18" charset="0"/>
              </a:rPr>
              <a:t> Т.Г.ШЕВЧЕНКО?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C45816-F054-4DCD-B6EA-F072C73ADA02}"/>
              </a:ext>
            </a:extLst>
          </p:cNvPr>
          <p:cNvSpPr txBox="1"/>
          <p:nvPr/>
        </p:nvSpPr>
        <p:spPr>
          <a:xfrm>
            <a:off x="3879783" y="4250702"/>
            <a:ext cx="2439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/>
              <a:t>9 БЕРЕЗНЯ 1814Р.</a:t>
            </a:r>
          </a:p>
        </p:txBody>
      </p:sp>
    </p:spTree>
    <p:extLst>
      <p:ext uri="{BB962C8B-B14F-4D97-AF65-F5344CB8AC3E}">
        <p14:creationId xmlns:p14="http://schemas.microsoft.com/office/powerpoint/2010/main" val="202072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20C4EF-D86A-4CB3-B83D-AA7D94F88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122170" y="0"/>
            <a:ext cx="506983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FED8F5-B091-4601-B739-628C99337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581" y="-1418300"/>
            <a:ext cx="4655419" cy="82763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CA9A02-F4AA-4404-AC47-0874430BB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716" y="2029326"/>
            <a:ext cx="5475973" cy="54759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451B27-4293-41D1-8089-4F9C22337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75" y="-1780674"/>
            <a:ext cx="6858000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B20350-FA76-48A4-AD61-B7BA8C6446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202" y="924025"/>
            <a:ext cx="6858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223FBF-135B-484B-8924-360CFEC9D6CF}"/>
              </a:ext>
            </a:extLst>
          </p:cNvPr>
          <p:cNvSpPr txBox="1"/>
          <p:nvPr/>
        </p:nvSpPr>
        <p:spPr>
          <a:xfrm>
            <a:off x="1476441" y="1347537"/>
            <a:ext cx="34788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>
                <a:latin typeface="Bookman Old Style" panose="02050604050505020204" pitchFamily="18" charset="0"/>
              </a:rPr>
              <a:t>ДЕ НАРОДИВСЯ</a:t>
            </a:r>
          </a:p>
          <a:p>
            <a:r>
              <a:rPr lang="uk-UA" sz="2800" dirty="0">
                <a:latin typeface="Bookman Old Style" panose="02050604050505020204" pitchFamily="18" charset="0"/>
              </a:rPr>
              <a:t> Т.Г.ШЕВЧЕНКО?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C45816-F054-4DCD-B6EA-F072C73ADA02}"/>
              </a:ext>
            </a:extLst>
          </p:cNvPr>
          <p:cNvSpPr txBox="1"/>
          <p:nvPr/>
        </p:nvSpPr>
        <p:spPr>
          <a:xfrm>
            <a:off x="2694635" y="4221826"/>
            <a:ext cx="4953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/>
              <a:t>СЕЛО МОРИНЦІ, КИЇВСЬКА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83305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20C4EF-D86A-4CB3-B83D-AA7D94F88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122170" y="0"/>
            <a:ext cx="506983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FED8F5-B091-4601-B739-628C99337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581" y="-1418300"/>
            <a:ext cx="4655419" cy="82763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CA9A02-F4AA-4404-AC47-0874430BB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716" y="2029326"/>
            <a:ext cx="5475973" cy="54759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451B27-4293-41D1-8089-4F9C22337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75" y="-1780674"/>
            <a:ext cx="6858000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B20350-FA76-48A4-AD61-B7BA8C6446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202" y="924025"/>
            <a:ext cx="6858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223FBF-135B-484B-8924-360CFEC9D6CF}"/>
              </a:ext>
            </a:extLst>
          </p:cNvPr>
          <p:cNvSpPr txBox="1"/>
          <p:nvPr/>
        </p:nvSpPr>
        <p:spPr>
          <a:xfrm>
            <a:off x="1476441" y="1347537"/>
            <a:ext cx="42723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>
                <a:latin typeface="Bookman Old Style" panose="02050604050505020204" pitchFamily="18" charset="0"/>
              </a:rPr>
              <a:t>В ЯКОМУ РОЦІ СВІТ</a:t>
            </a:r>
          </a:p>
          <a:p>
            <a:r>
              <a:rPr lang="uk-UA" sz="2800" dirty="0">
                <a:latin typeface="Bookman Old Style" panose="02050604050505020204" pitchFamily="18" charset="0"/>
              </a:rPr>
              <a:t> ПОБАЧИВ «КОБЗАР»?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C45816-F054-4DCD-B6EA-F072C73ADA02}"/>
              </a:ext>
            </a:extLst>
          </p:cNvPr>
          <p:cNvSpPr txBox="1"/>
          <p:nvPr/>
        </p:nvSpPr>
        <p:spPr>
          <a:xfrm>
            <a:off x="4404718" y="4192951"/>
            <a:ext cx="131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/>
              <a:t>У 1840 Р.</a:t>
            </a:r>
          </a:p>
        </p:txBody>
      </p:sp>
    </p:spTree>
    <p:extLst>
      <p:ext uri="{BB962C8B-B14F-4D97-AF65-F5344CB8AC3E}">
        <p14:creationId xmlns:p14="http://schemas.microsoft.com/office/powerpoint/2010/main" val="260120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20C4EF-D86A-4CB3-B83D-AA7D94F88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122170" y="0"/>
            <a:ext cx="506983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FED8F5-B091-4601-B739-628C99337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581" y="-1418300"/>
            <a:ext cx="4655419" cy="82763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CA9A02-F4AA-4404-AC47-0874430BB5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716" y="2029326"/>
            <a:ext cx="5475973" cy="54759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451B27-4293-41D1-8089-4F9C22337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75" y="-1780674"/>
            <a:ext cx="6858000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B20350-FA76-48A4-AD61-B7BA8C6446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202" y="924025"/>
            <a:ext cx="6858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223FBF-135B-484B-8924-360CFEC9D6CF}"/>
              </a:ext>
            </a:extLst>
          </p:cNvPr>
          <p:cNvSpPr txBox="1"/>
          <p:nvPr/>
        </p:nvSpPr>
        <p:spPr>
          <a:xfrm>
            <a:off x="1476441" y="1347537"/>
            <a:ext cx="35253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>
                <a:latin typeface="Bookman Old Style" panose="02050604050505020204" pitchFamily="18" charset="0"/>
              </a:rPr>
              <a:t>ДЕ ПОХОВАНИЙ</a:t>
            </a:r>
          </a:p>
          <a:p>
            <a:r>
              <a:rPr lang="uk-UA" sz="2800" dirty="0">
                <a:latin typeface="Bookman Old Style" panose="02050604050505020204" pitchFamily="18" charset="0"/>
              </a:rPr>
              <a:t> Т.Г. ШЕВЧЕНКО?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C45816-F054-4DCD-B6EA-F072C73ADA02}"/>
              </a:ext>
            </a:extLst>
          </p:cNvPr>
          <p:cNvSpPr txBox="1"/>
          <p:nvPr/>
        </p:nvSpPr>
        <p:spPr>
          <a:xfrm>
            <a:off x="3517639" y="4305647"/>
            <a:ext cx="3734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/>
              <a:t>У КАНЕВІ, НА ВИСОКІЙ ГОРІ</a:t>
            </a:r>
          </a:p>
        </p:txBody>
      </p:sp>
    </p:spTree>
    <p:extLst>
      <p:ext uri="{BB962C8B-B14F-4D97-AF65-F5344CB8AC3E}">
        <p14:creationId xmlns:p14="http://schemas.microsoft.com/office/powerpoint/2010/main" val="86412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933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681</Words>
  <Application>Microsoft Office PowerPoint</Application>
  <PresentationFormat>Широкий екран</PresentationFormat>
  <Paragraphs>52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1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Крістіна Майстренко</dc:creator>
  <cp:lastModifiedBy>Яна Никитина</cp:lastModifiedBy>
  <cp:revision>8</cp:revision>
  <dcterms:created xsi:type="dcterms:W3CDTF">2024-11-21T10:42:58Z</dcterms:created>
  <dcterms:modified xsi:type="dcterms:W3CDTF">2026-08-08T17:28:26Z</dcterms:modified>
</cp:coreProperties>
</file>