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3" r:id="rId5"/>
    <p:sldId id="265" r:id="rId6"/>
    <p:sldId id="269" r:id="rId7"/>
    <p:sldId id="277" r:id="rId8"/>
    <p:sldId id="278" r:id="rId9"/>
    <p:sldId id="280" r:id="rId10"/>
    <p:sldId id="284" r:id="rId1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59ED6-5135-415A-BFBD-02D4102EB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1CD895-1221-4F46-82C1-E971F1B4A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C98D7E-21D6-473A-A847-70965BAB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3A41C-1F91-4423-91AE-46BA2AB0240B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A17AC2A-B705-4651-8AC2-884BAC894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495441C-9020-40B6-837C-D716DFACC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AB20-94F6-44B3-A27F-49A59FA2D6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9892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6EEFB-C56E-4D88-A9F3-FF32212C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A2D2A19-173F-40A7-9C6F-A2FD2ECB4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1B6614-0D1F-4098-A99E-8D779DFB8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3A41C-1F91-4423-91AE-46BA2AB0240B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FC39ADD-2BCB-4DB2-87E7-59FA1C030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35355EF-D9D6-49A5-9AF7-FD35736AE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AB20-94F6-44B3-A27F-49A59FA2D6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9576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4D0324C-41F6-4D6A-ADD9-4AD77D03A1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6207820-735C-47FA-9E7F-BC121D529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DE7455-0C87-4A8B-BDCB-7E23D3D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3A41C-1F91-4423-91AE-46BA2AB0240B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DA88E6-9D26-4C9E-8663-162DCB720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BAB478-8765-43BD-A30D-A5B7C718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AB20-94F6-44B3-A27F-49A59FA2D6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7762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FA603-2850-4DCC-98AD-91093B96E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25F9A0E-0A2E-4A23-8E0D-2B36698CA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454B88-9B81-4924-B66F-1FE7023D7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3A41C-1F91-4423-91AE-46BA2AB0240B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FE4ECD4-0306-4EF4-AC49-A8F590ED9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8DE10B2-E0DA-4D79-B3A2-FB3E4925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AB20-94F6-44B3-A27F-49A59FA2D6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338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80D40-70F6-42DD-ACEB-E8136A29A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9225049-A062-4787-BFBF-FFD0DF9DA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022DAEB-D239-427A-AB15-D930D7690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3A41C-1F91-4423-91AE-46BA2AB0240B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94569E-BBC7-48E8-BA80-43B0DB6E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8B2904-720A-4DCB-829B-BE813F38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AB20-94F6-44B3-A27F-49A59FA2D6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385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8BC5-366C-47B7-B6F8-9E2F424B8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1A6FF3-DE31-4779-8ECC-BA994138B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D5E5F3-160E-4A18-A3D5-1C6652BF4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EF019C6-F336-424E-A65B-05AEC0EAD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3A41C-1F91-4423-91AE-46BA2AB0240B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9E8169F-6182-4155-9029-E0BE7C20C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17D6CAC-67FB-4C17-97AD-CE932DFA5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AB20-94F6-44B3-A27F-49A59FA2D6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7546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C7CE1-DBF7-4F00-9C81-1660561B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64DB01B-E1F7-4E25-A2C9-2BD793F91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F8B412C-3495-46F7-A992-BF99FC05F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23A0DD0-8715-4C73-9402-412858A9FA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A431823-B928-43FD-AD10-E19EB790BD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4A79299-2B22-4FE4-B8A5-0DE756D58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3A41C-1F91-4423-91AE-46BA2AB0240B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38ED356-28E5-46F5-9FF8-F4CE0BEC1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A815256-2C3A-4C59-8B4D-56A996A82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AB20-94F6-44B3-A27F-49A59FA2D6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69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9C41F-CE6F-4C62-9BD7-751768E14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DA6FCBE-22C6-49ED-94B4-529AB7FE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3A41C-1F91-4423-91AE-46BA2AB0240B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4AA73DB-1499-43CF-8437-247D32CA5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8CF04A0-9120-4733-866B-A4EF31C2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AB20-94F6-44B3-A27F-49A59FA2D6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616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4A4D7D0-3C90-427D-8E9D-30603A82F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3A41C-1F91-4423-91AE-46BA2AB0240B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D4F082E-53E0-4DA5-AAC4-983CA6E9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1319053-6738-4A5B-91F4-C0F2DD829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AB20-94F6-44B3-A27F-49A59FA2D6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11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3C48B-D702-44E9-BFC8-8C11DDEBC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A9C645C-AB77-41C6-929F-23164871A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2BF7EA-6B0D-4199-B3A6-AC752B0CE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CD5DF21-8FA8-4D46-8CB0-13BB4C7AB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3A41C-1F91-4423-91AE-46BA2AB0240B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E92792D-BCA9-41C1-90A7-499E1331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9E2D66-C17A-4E1E-AC6B-A45D0F6F9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AB20-94F6-44B3-A27F-49A59FA2D6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5448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E8040-3FDF-43ED-8B98-F7BD66145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FF136FE-F3B7-4D7D-9566-E4F6DC0373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B590529-EFC6-4379-A3A2-C8BD488EB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768CAD2-BF89-4792-9BD6-30451AF1D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3A41C-1F91-4423-91AE-46BA2AB0240B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7B9C23-59C8-4D9F-AA34-B483B94B7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260F4E-8F7A-4F60-B7AC-F95294A5E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AB20-94F6-44B3-A27F-49A59FA2D6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8855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DF9FCA-A799-4512-BF2E-E9FD1D9B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49C9D7-E097-40EA-BB60-94D38891C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B0CABD2-7BCB-4767-85F9-B0C61CC969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3A41C-1F91-4423-91AE-46BA2AB0240B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C5FCDD-9117-45E7-BE04-7FE89F70EB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39C1B12-DC24-4E7D-BA83-3DDA6A527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1AB20-94F6-44B3-A27F-49A59FA2D6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789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2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0.sv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8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44.sv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4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2.sv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25"/>
          </a:xfrm>
          <a:custGeom>
            <a:avLst/>
            <a:gdLst/>
            <a:ahLst/>
            <a:cxnLst/>
            <a:rect l="l" t="t" r="r" b="b"/>
            <a:pathLst>
              <a:path w="18288000" h="10287037">
                <a:moveTo>
                  <a:pt x="0" y="0"/>
                </a:moveTo>
                <a:lnTo>
                  <a:pt x="18288000" y="0"/>
                </a:lnTo>
                <a:lnTo>
                  <a:pt x="18288000" y="10287037"/>
                </a:lnTo>
                <a:lnTo>
                  <a:pt x="0" y="10287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225" b="-3214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5935" y="5570880"/>
            <a:ext cx="11221309" cy="1472797"/>
          </a:xfrm>
          <a:custGeom>
            <a:avLst/>
            <a:gdLst/>
            <a:ahLst/>
            <a:cxnLst/>
            <a:rect l="l" t="t" r="r" b="b"/>
            <a:pathLst>
              <a:path w="16831963" h="2209195">
                <a:moveTo>
                  <a:pt x="0" y="0"/>
                </a:moveTo>
                <a:lnTo>
                  <a:pt x="16831963" y="0"/>
                </a:lnTo>
                <a:lnTo>
                  <a:pt x="16831963" y="2209195"/>
                </a:lnTo>
                <a:lnTo>
                  <a:pt x="0" y="22091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87172" y="299481"/>
            <a:ext cx="1166461" cy="5363036"/>
          </a:xfrm>
          <a:custGeom>
            <a:avLst/>
            <a:gdLst/>
            <a:ahLst/>
            <a:cxnLst/>
            <a:rect l="l" t="t" r="r" b="b"/>
            <a:pathLst>
              <a:path w="1749691" h="8044554">
                <a:moveTo>
                  <a:pt x="0" y="0"/>
                </a:moveTo>
                <a:lnTo>
                  <a:pt x="1749690" y="0"/>
                </a:lnTo>
                <a:lnTo>
                  <a:pt x="1749690" y="8044554"/>
                </a:lnTo>
                <a:lnTo>
                  <a:pt x="0" y="80445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0877" y="158047"/>
            <a:ext cx="2019803" cy="5440549"/>
          </a:xfrm>
          <a:custGeom>
            <a:avLst/>
            <a:gdLst/>
            <a:ahLst/>
            <a:cxnLst/>
            <a:rect l="l" t="t" r="r" b="b"/>
            <a:pathLst>
              <a:path w="3029705" h="8160823">
                <a:moveTo>
                  <a:pt x="0" y="0"/>
                </a:moveTo>
                <a:lnTo>
                  <a:pt x="3029706" y="0"/>
                </a:lnTo>
                <a:lnTo>
                  <a:pt x="3029706" y="8160822"/>
                </a:lnTo>
                <a:lnTo>
                  <a:pt x="0" y="81608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83068" y="3208405"/>
            <a:ext cx="2467670" cy="1921698"/>
          </a:xfrm>
          <a:custGeom>
            <a:avLst/>
            <a:gdLst/>
            <a:ahLst/>
            <a:cxnLst/>
            <a:rect l="l" t="t" r="r" b="b"/>
            <a:pathLst>
              <a:path w="3701505" h="2882547">
                <a:moveTo>
                  <a:pt x="0" y="0"/>
                </a:moveTo>
                <a:lnTo>
                  <a:pt x="3701505" y="0"/>
                </a:lnTo>
                <a:lnTo>
                  <a:pt x="3701505" y="2882548"/>
                </a:lnTo>
                <a:lnTo>
                  <a:pt x="0" y="2882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88016" y="453635"/>
            <a:ext cx="6817393" cy="6817393"/>
          </a:xfrm>
          <a:custGeom>
            <a:avLst/>
            <a:gdLst/>
            <a:ahLst/>
            <a:cxnLst/>
            <a:rect l="l" t="t" r="r" b="b"/>
            <a:pathLst>
              <a:path w="10226090" h="10226090">
                <a:moveTo>
                  <a:pt x="0" y="0"/>
                </a:moveTo>
                <a:lnTo>
                  <a:pt x="10226090" y="0"/>
                </a:lnTo>
                <a:lnTo>
                  <a:pt x="10226090" y="10226090"/>
                </a:lnTo>
                <a:lnTo>
                  <a:pt x="0" y="10226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56590" y="517557"/>
            <a:ext cx="6689549" cy="6689549"/>
          </a:xfrm>
          <a:custGeom>
            <a:avLst/>
            <a:gdLst/>
            <a:ahLst/>
            <a:cxnLst/>
            <a:rect l="l" t="t" r="r" b="b"/>
            <a:pathLst>
              <a:path w="10034323" h="10034323">
                <a:moveTo>
                  <a:pt x="0" y="0"/>
                </a:moveTo>
                <a:lnTo>
                  <a:pt x="10034322" y="0"/>
                </a:lnTo>
                <a:lnTo>
                  <a:pt x="10034322" y="10034323"/>
                </a:lnTo>
                <a:lnTo>
                  <a:pt x="0" y="100343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75AF2-05BC-4F65-A254-3E7FD9649B90}"/>
              </a:ext>
            </a:extLst>
          </p:cNvPr>
          <p:cNvSpPr txBox="1"/>
          <p:nvPr/>
        </p:nvSpPr>
        <p:spPr>
          <a:xfrm>
            <a:off x="8879633" y="5565338"/>
            <a:ext cx="3312367" cy="129266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Підготувала:</a:t>
            </a:r>
          </a:p>
          <a:p>
            <a:r>
              <a:rPr lang="uk-UA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7 – А класу</a:t>
            </a:r>
          </a:p>
          <a:p>
            <a:r>
              <a:rPr lang="uk-UA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Різченко Я.В.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71BF5-A1C1-4095-B255-ED64968FC6DE}"/>
              </a:ext>
            </a:extLst>
          </p:cNvPr>
          <p:cNvSpPr txBox="1"/>
          <p:nvPr/>
        </p:nvSpPr>
        <p:spPr>
          <a:xfrm>
            <a:off x="3199955" y="510483"/>
            <a:ext cx="68173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1">
                    <a:lumMod val="50000"/>
                  </a:schemeClr>
                </a:solidFill>
              </a:rPr>
              <a:t>ЄДИНИЙ НАЦІОНАЛЬНИЙ УРОК</a:t>
            </a:r>
          </a:p>
          <a:p>
            <a:pPr algn="ctr"/>
            <a:endParaRPr lang="uk-UA" sz="4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uk-UA" sz="4000" b="1" dirty="0">
                <a:solidFill>
                  <a:schemeClr val="accent1">
                    <a:lumMod val="50000"/>
                  </a:schemeClr>
                </a:solidFill>
              </a:rPr>
              <a:t>«БЕЗПЕЧНА ДОРОГА </a:t>
            </a:r>
          </a:p>
          <a:p>
            <a:pPr algn="ctr"/>
            <a:r>
              <a:rPr lang="uk-UA" sz="4000" b="1" dirty="0">
                <a:solidFill>
                  <a:schemeClr val="accent1">
                    <a:lumMod val="50000"/>
                  </a:schemeClr>
                </a:solidFill>
              </a:rPr>
              <a:t>ДОДОМУ»</a:t>
            </a:r>
            <a:endParaRPr lang="uk-U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5607" b="-56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32482" y="148733"/>
            <a:ext cx="9259518" cy="6560535"/>
          </a:xfrm>
          <a:custGeom>
            <a:avLst/>
            <a:gdLst/>
            <a:ahLst/>
            <a:cxnLst/>
            <a:rect l="l" t="t" r="r" b="b"/>
            <a:pathLst>
              <a:path w="13889277" h="9840802">
                <a:moveTo>
                  <a:pt x="0" y="0"/>
                </a:moveTo>
                <a:lnTo>
                  <a:pt x="13889277" y="0"/>
                </a:lnTo>
                <a:lnTo>
                  <a:pt x="13889277" y="9840802"/>
                </a:lnTo>
                <a:lnTo>
                  <a:pt x="0" y="9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0" r="-16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147991"/>
            <a:ext cx="5477235" cy="7243112"/>
          </a:xfrm>
          <a:custGeom>
            <a:avLst/>
            <a:gdLst/>
            <a:ahLst/>
            <a:cxnLst/>
            <a:rect l="l" t="t" r="r" b="b"/>
            <a:pathLst>
              <a:path w="8215852" h="10864668">
                <a:moveTo>
                  <a:pt x="0" y="0"/>
                </a:moveTo>
                <a:lnTo>
                  <a:pt x="8215852" y="0"/>
                </a:lnTo>
                <a:lnTo>
                  <a:pt x="8215852" y="10864668"/>
                </a:lnTo>
                <a:lnTo>
                  <a:pt x="0" y="108646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240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5607" b="-56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06760" y="329248"/>
            <a:ext cx="741045" cy="675005"/>
            <a:chOff x="0" y="0"/>
            <a:chExt cx="1482090" cy="1350010"/>
          </a:xfrm>
        </p:grpSpPr>
        <p:sp>
          <p:nvSpPr>
            <p:cNvPr id="4" name="Freeform 4"/>
            <p:cNvSpPr/>
            <p:nvPr/>
          </p:nvSpPr>
          <p:spPr>
            <a:xfrm>
              <a:off x="49530" y="48260"/>
              <a:ext cx="1383030" cy="1252220"/>
            </a:xfrm>
            <a:custGeom>
              <a:avLst/>
              <a:gdLst/>
              <a:ahLst/>
              <a:cxnLst/>
              <a:rect l="l" t="t" r="r" b="b"/>
              <a:pathLst>
                <a:path w="1383030" h="1252220">
                  <a:moveTo>
                    <a:pt x="309880" y="764540"/>
                  </a:moveTo>
                  <a:cubicBezTo>
                    <a:pt x="237490" y="621030"/>
                    <a:pt x="224790" y="662940"/>
                    <a:pt x="208280" y="664210"/>
                  </a:cubicBezTo>
                  <a:cubicBezTo>
                    <a:pt x="187960" y="666750"/>
                    <a:pt x="158750" y="638810"/>
                    <a:pt x="135890" y="622300"/>
                  </a:cubicBezTo>
                  <a:cubicBezTo>
                    <a:pt x="114300" y="605790"/>
                    <a:pt x="93980" y="585470"/>
                    <a:pt x="77470" y="563880"/>
                  </a:cubicBezTo>
                  <a:cubicBezTo>
                    <a:pt x="59690" y="542290"/>
                    <a:pt x="44450" y="518160"/>
                    <a:pt x="33020" y="492760"/>
                  </a:cubicBezTo>
                  <a:cubicBezTo>
                    <a:pt x="21590" y="467360"/>
                    <a:pt x="12700" y="440690"/>
                    <a:pt x="7620" y="412750"/>
                  </a:cubicBezTo>
                  <a:cubicBezTo>
                    <a:pt x="2540" y="386080"/>
                    <a:pt x="0" y="356870"/>
                    <a:pt x="1270" y="330200"/>
                  </a:cubicBezTo>
                  <a:cubicBezTo>
                    <a:pt x="3810" y="302260"/>
                    <a:pt x="7620" y="274320"/>
                    <a:pt x="16510" y="247650"/>
                  </a:cubicBezTo>
                  <a:cubicBezTo>
                    <a:pt x="24130" y="220980"/>
                    <a:pt x="35560" y="195580"/>
                    <a:pt x="49530" y="171450"/>
                  </a:cubicBezTo>
                  <a:cubicBezTo>
                    <a:pt x="63500" y="147320"/>
                    <a:pt x="81280" y="124460"/>
                    <a:pt x="100330" y="105410"/>
                  </a:cubicBezTo>
                  <a:cubicBezTo>
                    <a:pt x="119380" y="85090"/>
                    <a:pt x="142240" y="67310"/>
                    <a:pt x="166370" y="53340"/>
                  </a:cubicBezTo>
                  <a:cubicBezTo>
                    <a:pt x="189230" y="38100"/>
                    <a:pt x="215900" y="26670"/>
                    <a:pt x="241300" y="17780"/>
                  </a:cubicBezTo>
                  <a:cubicBezTo>
                    <a:pt x="267970" y="10160"/>
                    <a:pt x="295910" y="3810"/>
                    <a:pt x="323850" y="2540"/>
                  </a:cubicBezTo>
                  <a:cubicBezTo>
                    <a:pt x="351790" y="0"/>
                    <a:pt x="368300" y="0"/>
                    <a:pt x="407670" y="6350"/>
                  </a:cubicBezTo>
                  <a:cubicBezTo>
                    <a:pt x="505460" y="21590"/>
                    <a:pt x="782320" y="59690"/>
                    <a:pt x="914400" y="142240"/>
                  </a:cubicBezTo>
                  <a:cubicBezTo>
                    <a:pt x="1031240" y="213360"/>
                    <a:pt x="1104900" y="331470"/>
                    <a:pt x="1179830" y="439420"/>
                  </a:cubicBezTo>
                  <a:cubicBezTo>
                    <a:pt x="1256030" y="547370"/>
                    <a:pt x="1341120" y="702310"/>
                    <a:pt x="1367790" y="789940"/>
                  </a:cubicBezTo>
                  <a:cubicBezTo>
                    <a:pt x="1383030" y="838200"/>
                    <a:pt x="1383030" y="868680"/>
                    <a:pt x="1380490" y="906780"/>
                  </a:cubicBezTo>
                  <a:cubicBezTo>
                    <a:pt x="1379220" y="944880"/>
                    <a:pt x="1370330" y="985520"/>
                    <a:pt x="1356360" y="1021080"/>
                  </a:cubicBezTo>
                  <a:cubicBezTo>
                    <a:pt x="1341120" y="1057910"/>
                    <a:pt x="1320800" y="1092200"/>
                    <a:pt x="1295400" y="1122680"/>
                  </a:cubicBezTo>
                  <a:cubicBezTo>
                    <a:pt x="1270000" y="1151890"/>
                    <a:pt x="1239520" y="1178560"/>
                    <a:pt x="1206500" y="1197610"/>
                  </a:cubicBezTo>
                  <a:cubicBezTo>
                    <a:pt x="1173480" y="1217930"/>
                    <a:pt x="1134110" y="1233170"/>
                    <a:pt x="1097280" y="1242060"/>
                  </a:cubicBezTo>
                  <a:cubicBezTo>
                    <a:pt x="1059180" y="1249680"/>
                    <a:pt x="1018540" y="1252220"/>
                    <a:pt x="979170" y="1248410"/>
                  </a:cubicBezTo>
                  <a:cubicBezTo>
                    <a:pt x="941070" y="1244600"/>
                    <a:pt x="901700" y="1233170"/>
                    <a:pt x="866140" y="1216660"/>
                  </a:cubicBezTo>
                  <a:cubicBezTo>
                    <a:pt x="831850" y="1200150"/>
                    <a:pt x="797560" y="1177290"/>
                    <a:pt x="769620" y="1150620"/>
                  </a:cubicBezTo>
                  <a:cubicBezTo>
                    <a:pt x="741680" y="1123950"/>
                    <a:pt x="716280" y="1092200"/>
                    <a:pt x="698500" y="1057910"/>
                  </a:cubicBezTo>
                  <a:cubicBezTo>
                    <a:pt x="680720" y="1023620"/>
                    <a:pt x="666750" y="984250"/>
                    <a:pt x="660400" y="946150"/>
                  </a:cubicBezTo>
                  <a:cubicBezTo>
                    <a:pt x="654050" y="908050"/>
                    <a:pt x="654050" y="867410"/>
                    <a:pt x="660400" y="829310"/>
                  </a:cubicBezTo>
                  <a:cubicBezTo>
                    <a:pt x="666750" y="791210"/>
                    <a:pt x="679450" y="751840"/>
                    <a:pt x="698500" y="717550"/>
                  </a:cubicBezTo>
                  <a:cubicBezTo>
                    <a:pt x="716280" y="683260"/>
                    <a:pt x="740410" y="650240"/>
                    <a:pt x="768350" y="623570"/>
                  </a:cubicBezTo>
                  <a:cubicBezTo>
                    <a:pt x="797560" y="598170"/>
                    <a:pt x="830580" y="574040"/>
                    <a:pt x="866140" y="558800"/>
                  </a:cubicBezTo>
                  <a:cubicBezTo>
                    <a:pt x="901700" y="542290"/>
                    <a:pt x="941070" y="530860"/>
                    <a:pt x="979170" y="527050"/>
                  </a:cubicBezTo>
                  <a:cubicBezTo>
                    <a:pt x="1017270" y="521970"/>
                    <a:pt x="1059180" y="524510"/>
                    <a:pt x="1096010" y="533400"/>
                  </a:cubicBezTo>
                  <a:cubicBezTo>
                    <a:pt x="1134110" y="541020"/>
                    <a:pt x="1172210" y="556260"/>
                    <a:pt x="1205230" y="576580"/>
                  </a:cubicBezTo>
                  <a:cubicBezTo>
                    <a:pt x="1238250" y="596900"/>
                    <a:pt x="1270000" y="623570"/>
                    <a:pt x="1295400" y="652780"/>
                  </a:cubicBezTo>
                  <a:cubicBezTo>
                    <a:pt x="1319530" y="681990"/>
                    <a:pt x="1341120" y="717550"/>
                    <a:pt x="1355090" y="753110"/>
                  </a:cubicBezTo>
                  <a:cubicBezTo>
                    <a:pt x="1370330" y="788670"/>
                    <a:pt x="1379220" y="829310"/>
                    <a:pt x="1380490" y="867410"/>
                  </a:cubicBezTo>
                  <a:cubicBezTo>
                    <a:pt x="1383030" y="906780"/>
                    <a:pt x="1379220" y="947420"/>
                    <a:pt x="1367790" y="984250"/>
                  </a:cubicBezTo>
                  <a:cubicBezTo>
                    <a:pt x="1357630" y="1021080"/>
                    <a:pt x="1341120" y="1059180"/>
                    <a:pt x="1319530" y="1090930"/>
                  </a:cubicBezTo>
                  <a:cubicBezTo>
                    <a:pt x="1297940" y="1122680"/>
                    <a:pt x="1268730" y="1153160"/>
                    <a:pt x="1238250" y="1176020"/>
                  </a:cubicBezTo>
                  <a:cubicBezTo>
                    <a:pt x="1207770" y="1200150"/>
                    <a:pt x="1170940" y="1219200"/>
                    <a:pt x="1135380" y="1231900"/>
                  </a:cubicBezTo>
                  <a:cubicBezTo>
                    <a:pt x="1098550" y="1243330"/>
                    <a:pt x="1057910" y="1249680"/>
                    <a:pt x="1018540" y="1250950"/>
                  </a:cubicBezTo>
                  <a:cubicBezTo>
                    <a:pt x="980440" y="1250950"/>
                    <a:pt x="939800" y="1243330"/>
                    <a:pt x="902970" y="1231900"/>
                  </a:cubicBezTo>
                  <a:cubicBezTo>
                    <a:pt x="866140" y="1219200"/>
                    <a:pt x="830580" y="1200150"/>
                    <a:pt x="798830" y="1176020"/>
                  </a:cubicBezTo>
                  <a:cubicBezTo>
                    <a:pt x="768350" y="1153160"/>
                    <a:pt x="715010" y="1094740"/>
                    <a:pt x="718820" y="1090930"/>
                  </a:cubicBezTo>
                  <a:cubicBezTo>
                    <a:pt x="720090" y="1088390"/>
                    <a:pt x="763270" y="1126490"/>
                    <a:pt x="768350" y="1121410"/>
                  </a:cubicBezTo>
                  <a:cubicBezTo>
                    <a:pt x="782320" y="1107440"/>
                    <a:pt x="657860" y="834390"/>
                    <a:pt x="558800" y="759460"/>
                  </a:cubicBezTo>
                  <a:cubicBezTo>
                    <a:pt x="467360" y="688340"/>
                    <a:pt x="279400" y="694690"/>
                    <a:pt x="208280" y="664210"/>
                  </a:cubicBezTo>
                  <a:cubicBezTo>
                    <a:pt x="173990" y="650240"/>
                    <a:pt x="158750" y="638810"/>
                    <a:pt x="135890" y="622300"/>
                  </a:cubicBezTo>
                  <a:cubicBezTo>
                    <a:pt x="114300" y="605790"/>
                    <a:pt x="93980" y="585470"/>
                    <a:pt x="77470" y="563880"/>
                  </a:cubicBezTo>
                  <a:cubicBezTo>
                    <a:pt x="59690" y="542290"/>
                    <a:pt x="44450" y="518160"/>
                    <a:pt x="33020" y="492760"/>
                  </a:cubicBezTo>
                  <a:cubicBezTo>
                    <a:pt x="21590" y="467360"/>
                    <a:pt x="12700" y="440690"/>
                    <a:pt x="7620" y="412750"/>
                  </a:cubicBezTo>
                  <a:cubicBezTo>
                    <a:pt x="2540" y="386080"/>
                    <a:pt x="0" y="356870"/>
                    <a:pt x="1270" y="330200"/>
                  </a:cubicBezTo>
                  <a:cubicBezTo>
                    <a:pt x="3810" y="302260"/>
                    <a:pt x="7620" y="274320"/>
                    <a:pt x="16510" y="247650"/>
                  </a:cubicBezTo>
                  <a:cubicBezTo>
                    <a:pt x="24130" y="220980"/>
                    <a:pt x="35560" y="195580"/>
                    <a:pt x="49530" y="171450"/>
                  </a:cubicBezTo>
                  <a:cubicBezTo>
                    <a:pt x="63500" y="147320"/>
                    <a:pt x="81280" y="124460"/>
                    <a:pt x="100330" y="105410"/>
                  </a:cubicBezTo>
                  <a:cubicBezTo>
                    <a:pt x="119380" y="85090"/>
                    <a:pt x="142240" y="67310"/>
                    <a:pt x="166370" y="53340"/>
                  </a:cubicBezTo>
                  <a:cubicBezTo>
                    <a:pt x="189230" y="38100"/>
                    <a:pt x="215900" y="26670"/>
                    <a:pt x="241300" y="17780"/>
                  </a:cubicBezTo>
                  <a:cubicBezTo>
                    <a:pt x="267970" y="10160"/>
                    <a:pt x="295910" y="3810"/>
                    <a:pt x="323850" y="2540"/>
                  </a:cubicBezTo>
                  <a:cubicBezTo>
                    <a:pt x="351790" y="0"/>
                    <a:pt x="373380" y="1270"/>
                    <a:pt x="406400" y="6350"/>
                  </a:cubicBezTo>
                  <a:cubicBezTo>
                    <a:pt x="459740" y="15240"/>
                    <a:pt x="539750" y="21590"/>
                    <a:pt x="604520" y="62230"/>
                  </a:cubicBezTo>
                  <a:cubicBezTo>
                    <a:pt x="697230" y="119380"/>
                    <a:pt x="821690" y="270510"/>
                    <a:pt x="880110" y="370840"/>
                  </a:cubicBezTo>
                  <a:cubicBezTo>
                    <a:pt x="924560" y="447040"/>
                    <a:pt x="946150" y="537210"/>
                    <a:pt x="956310" y="593090"/>
                  </a:cubicBezTo>
                  <a:cubicBezTo>
                    <a:pt x="961390" y="626110"/>
                    <a:pt x="960120" y="647700"/>
                    <a:pt x="957580" y="674370"/>
                  </a:cubicBezTo>
                  <a:cubicBezTo>
                    <a:pt x="955040" y="701040"/>
                    <a:pt x="948690" y="727710"/>
                    <a:pt x="939800" y="753110"/>
                  </a:cubicBezTo>
                  <a:cubicBezTo>
                    <a:pt x="930910" y="778510"/>
                    <a:pt x="918210" y="803910"/>
                    <a:pt x="902970" y="826770"/>
                  </a:cubicBezTo>
                  <a:cubicBezTo>
                    <a:pt x="887730" y="848360"/>
                    <a:pt x="869950" y="869950"/>
                    <a:pt x="850900" y="887730"/>
                  </a:cubicBezTo>
                  <a:cubicBezTo>
                    <a:pt x="830580" y="905510"/>
                    <a:pt x="807720" y="922020"/>
                    <a:pt x="784860" y="934720"/>
                  </a:cubicBezTo>
                  <a:cubicBezTo>
                    <a:pt x="760730" y="948690"/>
                    <a:pt x="735330" y="958850"/>
                    <a:pt x="708660" y="965200"/>
                  </a:cubicBezTo>
                  <a:cubicBezTo>
                    <a:pt x="683260" y="972820"/>
                    <a:pt x="655320" y="976630"/>
                    <a:pt x="628650" y="976630"/>
                  </a:cubicBezTo>
                  <a:cubicBezTo>
                    <a:pt x="601980" y="976630"/>
                    <a:pt x="574040" y="974090"/>
                    <a:pt x="547370" y="967740"/>
                  </a:cubicBezTo>
                  <a:cubicBezTo>
                    <a:pt x="521970" y="962660"/>
                    <a:pt x="495300" y="952500"/>
                    <a:pt x="471170" y="941070"/>
                  </a:cubicBezTo>
                  <a:cubicBezTo>
                    <a:pt x="447040" y="928370"/>
                    <a:pt x="424180" y="913130"/>
                    <a:pt x="403860" y="895350"/>
                  </a:cubicBezTo>
                  <a:cubicBezTo>
                    <a:pt x="383540" y="878840"/>
                    <a:pt x="364490" y="858520"/>
                    <a:pt x="347980" y="835660"/>
                  </a:cubicBezTo>
                  <a:cubicBezTo>
                    <a:pt x="332740" y="814070"/>
                    <a:pt x="309880" y="764540"/>
                    <a:pt x="309880" y="76454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111877" y="136662"/>
            <a:ext cx="1027293" cy="908548"/>
            <a:chOff x="0" y="0"/>
            <a:chExt cx="855848" cy="756920"/>
          </a:xfrm>
        </p:grpSpPr>
        <p:sp>
          <p:nvSpPr>
            <p:cNvPr id="6" name="Freeform 6"/>
            <p:cNvSpPr/>
            <p:nvPr/>
          </p:nvSpPr>
          <p:spPr>
            <a:xfrm>
              <a:off x="54567" y="40640"/>
              <a:ext cx="732353" cy="666750"/>
            </a:xfrm>
            <a:custGeom>
              <a:avLst/>
              <a:gdLst/>
              <a:ahLst/>
              <a:cxnLst/>
              <a:rect l="l" t="t" r="r" b="b"/>
              <a:pathLst>
                <a:path w="732353" h="666750">
                  <a:moveTo>
                    <a:pt x="732353" y="236220"/>
                  </a:moveTo>
                  <a:cubicBezTo>
                    <a:pt x="732353" y="444500"/>
                    <a:pt x="705069" y="497840"/>
                    <a:pt x="670606" y="538480"/>
                  </a:cubicBezTo>
                  <a:cubicBezTo>
                    <a:pt x="634706" y="577850"/>
                    <a:pt x="581575" y="614680"/>
                    <a:pt x="529879" y="635000"/>
                  </a:cubicBezTo>
                  <a:cubicBezTo>
                    <a:pt x="476748" y="656590"/>
                    <a:pt x="410692" y="666750"/>
                    <a:pt x="353253" y="664210"/>
                  </a:cubicBezTo>
                  <a:cubicBezTo>
                    <a:pt x="295814" y="660400"/>
                    <a:pt x="232630" y="643890"/>
                    <a:pt x="182371" y="617220"/>
                  </a:cubicBezTo>
                  <a:cubicBezTo>
                    <a:pt x="133547" y="590550"/>
                    <a:pt x="86160" y="548640"/>
                    <a:pt x="56004" y="505460"/>
                  </a:cubicBezTo>
                  <a:cubicBezTo>
                    <a:pt x="27284" y="461010"/>
                    <a:pt x="7180" y="405130"/>
                    <a:pt x="2872" y="354330"/>
                  </a:cubicBezTo>
                  <a:cubicBezTo>
                    <a:pt x="0" y="303530"/>
                    <a:pt x="11488" y="245110"/>
                    <a:pt x="35900" y="199390"/>
                  </a:cubicBezTo>
                  <a:cubicBezTo>
                    <a:pt x="58876" y="152400"/>
                    <a:pt x="100519" y="105410"/>
                    <a:pt x="146471" y="74930"/>
                  </a:cubicBezTo>
                  <a:cubicBezTo>
                    <a:pt x="190987" y="43180"/>
                    <a:pt x="252734" y="19050"/>
                    <a:pt x="308737" y="10160"/>
                  </a:cubicBezTo>
                  <a:cubicBezTo>
                    <a:pt x="366177" y="0"/>
                    <a:pt x="432232" y="3810"/>
                    <a:pt x="486800" y="19050"/>
                  </a:cubicBezTo>
                  <a:cubicBezTo>
                    <a:pt x="542803" y="34290"/>
                    <a:pt x="640450" y="100330"/>
                    <a:pt x="64045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871835" y="666750"/>
            <a:ext cx="378460" cy="378460"/>
            <a:chOff x="0" y="0"/>
            <a:chExt cx="756920" cy="756920"/>
          </a:xfrm>
        </p:grpSpPr>
        <p:sp>
          <p:nvSpPr>
            <p:cNvPr id="8" name="Freeform 8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4950"/>
                  </a:moveTo>
                  <a:cubicBezTo>
                    <a:pt x="647700" y="443230"/>
                    <a:pt x="623570" y="496570"/>
                    <a:pt x="593090" y="537210"/>
                  </a:cubicBezTo>
                  <a:cubicBezTo>
                    <a:pt x="561340" y="577850"/>
                    <a:pt x="514350" y="613410"/>
                    <a:pt x="468630" y="635000"/>
                  </a:cubicBezTo>
                  <a:cubicBezTo>
                    <a:pt x="421640" y="655320"/>
                    <a:pt x="363220" y="666750"/>
                    <a:pt x="312420" y="662940"/>
                  </a:cubicBezTo>
                  <a:cubicBezTo>
                    <a:pt x="261620" y="660400"/>
                    <a:pt x="205740" y="642620"/>
                    <a:pt x="161290" y="615950"/>
                  </a:cubicBezTo>
                  <a:cubicBezTo>
                    <a:pt x="118110" y="589280"/>
                    <a:pt x="76200" y="548640"/>
                    <a:pt x="49530" y="504190"/>
                  </a:cubicBezTo>
                  <a:cubicBezTo>
                    <a:pt x="24130" y="461010"/>
                    <a:pt x="6350" y="405130"/>
                    <a:pt x="2540" y="353060"/>
                  </a:cubicBezTo>
                  <a:cubicBezTo>
                    <a:pt x="0" y="302260"/>
                    <a:pt x="10160" y="245110"/>
                    <a:pt x="31750" y="198120"/>
                  </a:cubicBezTo>
                  <a:cubicBezTo>
                    <a:pt x="52070" y="151130"/>
                    <a:pt x="88900" y="105410"/>
                    <a:pt x="129540" y="73660"/>
                  </a:cubicBezTo>
                  <a:cubicBezTo>
                    <a:pt x="168910" y="41910"/>
                    <a:pt x="222250" y="17780"/>
                    <a:pt x="273050" y="8890"/>
                  </a:cubicBezTo>
                  <a:cubicBezTo>
                    <a:pt x="323850" y="0"/>
                    <a:pt x="382270" y="3810"/>
                    <a:pt x="43053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0760710" y="741045"/>
            <a:ext cx="378460" cy="378460"/>
            <a:chOff x="0" y="0"/>
            <a:chExt cx="756920" cy="756920"/>
          </a:xfrm>
        </p:grpSpPr>
        <p:sp>
          <p:nvSpPr>
            <p:cNvPr id="10" name="Freeform 10"/>
            <p:cNvSpPr/>
            <p:nvPr/>
          </p:nvSpPr>
          <p:spPr>
            <a:xfrm>
              <a:off x="46990" y="41910"/>
              <a:ext cx="648970" cy="666750"/>
            </a:xfrm>
            <a:custGeom>
              <a:avLst/>
              <a:gdLst/>
              <a:ahLst/>
              <a:cxnLst/>
              <a:rect l="l" t="t" r="r" b="b"/>
              <a:pathLst>
                <a:path w="648970" h="666750">
                  <a:moveTo>
                    <a:pt x="648970" y="234950"/>
                  </a:moveTo>
                  <a:cubicBezTo>
                    <a:pt x="648970" y="443230"/>
                    <a:pt x="624840" y="496570"/>
                    <a:pt x="593090" y="537210"/>
                  </a:cubicBezTo>
                  <a:cubicBezTo>
                    <a:pt x="561340" y="577850"/>
                    <a:pt x="515620" y="613410"/>
                    <a:pt x="468630" y="635000"/>
                  </a:cubicBezTo>
                  <a:cubicBezTo>
                    <a:pt x="421640" y="655320"/>
                    <a:pt x="364490" y="666750"/>
                    <a:pt x="313690" y="662940"/>
                  </a:cubicBezTo>
                  <a:cubicBezTo>
                    <a:pt x="261620" y="660400"/>
                    <a:pt x="205740" y="642620"/>
                    <a:pt x="162560" y="615950"/>
                  </a:cubicBezTo>
                  <a:cubicBezTo>
                    <a:pt x="118110" y="589280"/>
                    <a:pt x="77470" y="548640"/>
                    <a:pt x="50800" y="504190"/>
                  </a:cubicBezTo>
                  <a:cubicBezTo>
                    <a:pt x="24130" y="461010"/>
                    <a:pt x="6350" y="405130"/>
                    <a:pt x="3810" y="353060"/>
                  </a:cubicBezTo>
                  <a:cubicBezTo>
                    <a:pt x="0" y="302260"/>
                    <a:pt x="11430" y="245110"/>
                    <a:pt x="31750" y="198120"/>
                  </a:cubicBezTo>
                  <a:cubicBezTo>
                    <a:pt x="53340" y="151130"/>
                    <a:pt x="88900" y="105410"/>
                    <a:pt x="129540" y="73660"/>
                  </a:cubicBezTo>
                  <a:cubicBezTo>
                    <a:pt x="170180" y="41910"/>
                    <a:pt x="223520" y="17780"/>
                    <a:pt x="274320" y="8890"/>
                  </a:cubicBezTo>
                  <a:cubicBezTo>
                    <a:pt x="323850" y="0"/>
                    <a:pt x="382270" y="3810"/>
                    <a:pt x="43180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sp>
        <p:nvSpPr>
          <p:cNvPr id="11" name="Freeform 11"/>
          <p:cNvSpPr/>
          <p:nvPr/>
        </p:nvSpPr>
        <p:spPr>
          <a:xfrm>
            <a:off x="5668958" y="3953646"/>
            <a:ext cx="5202877" cy="3043683"/>
          </a:xfrm>
          <a:custGeom>
            <a:avLst/>
            <a:gdLst/>
            <a:ahLst/>
            <a:cxnLst/>
            <a:rect l="l" t="t" r="r" b="b"/>
            <a:pathLst>
              <a:path w="7804316" h="4565525">
                <a:moveTo>
                  <a:pt x="0" y="0"/>
                </a:moveTo>
                <a:lnTo>
                  <a:pt x="7804316" y="0"/>
                </a:lnTo>
                <a:lnTo>
                  <a:pt x="7804316" y="4565524"/>
                </a:lnTo>
                <a:lnTo>
                  <a:pt x="0" y="45655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48635" y="60462"/>
            <a:ext cx="8543365" cy="3570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04"/>
              </a:lnSpc>
              <a:spcBef>
                <a:spcPct val="0"/>
              </a:spcBef>
            </a:pP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Мої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юні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друзі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дороги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та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вулиці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є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частиною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нашого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життя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 </a:t>
            </a:r>
          </a:p>
          <a:p>
            <a:pPr algn="ctr">
              <a:lnSpc>
                <a:spcPts val="4704"/>
              </a:lnSpc>
              <a:spcBef>
                <a:spcPct val="0"/>
              </a:spcBef>
            </a:pP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Щодня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ми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переходимо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вулицю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їдемо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у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транспорті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чи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гуляємо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біля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дороги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 </a:t>
            </a:r>
          </a:p>
          <a:p>
            <a:pPr algn="ctr">
              <a:lnSpc>
                <a:spcPts val="4704"/>
              </a:lnSpc>
              <a:spcBef>
                <a:spcPct val="0"/>
              </a:spcBef>
            </a:pP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Щоб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бути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у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безпеці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потрібно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знати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й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виконувати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правила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дорожнього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руху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4401CB"/>
                </a:solidFill>
                <a:latin typeface="Berlin Sans FB" panose="020E0602020502020306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554702" y="-203183"/>
            <a:ext cx="4811830" cy="7264365"/>
            <a:chOff x="0" y="0"/>
            <a:chExt cx="9623660" cy="145287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623660" cy="14528729"/>
            </a:xfrm>
            <a:custGeom>
              <a:avLst/>
              <a:gdLst/>
              <a:ahLst/>
              <a:cxnLst/>
              <a:rect l="l" t="t" r="r" b="b"/>
              <a:pathLst>
                <a:path w="9623660" h="14528729">
                  <a:moveTo>
                    <a:pt x="0" y="0"/>
                  </a:moveTo>
                  <a:lnTo>
                    <a:pt x="9623660" y="0"/>
                  </a:lnTo>
                  <a:lnTo>
                    <a:pt x="9623660" y="14528729"/>
                  </a:lnTo>
                  <a:lnTo>
                    <a:pt x="0" y="14528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301" r="-25667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406754" y="7187087"/>
              <a:ext cx="2847920" cy="5826947"/>
            </a:xfrm>
            <a:custGeom>
              <a:avLst/>
              <a:gdLst/>
              <a:ahLst/>
              <a:cxnLst/>
              <a:rect l="l" t="t" r="r" b="b"/>
              <a:pathLst>
                <a:path w="2847920" h="5826947">
                  <a:moveTo>
                    <a:pt x="0" y="0"/>
                  </a:moveTo>
                  <a:lnTo>
                    <a:pt x="2847921" y="0"/>
                  </a:lnTo>
                  <a:lnTo>
                    <a:pt x="2847921" y="5826947"/>
                  </a:lnTo>
                  <a:lnTo>
                    <a:pt x="0" y="5826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10100560"/>
              <a:ext cx="9623660" cy="4428169"/>
            </a:xfrm>
            <a:custGeom>
              <a:avLst/>
              <a:gdLst/>
              <a:ahLst/>
              <a:cxnLst/>
              <a:rect l="l" t="t" r="r" b="b"/>
              <a:pathLst>
                <a:path w="9623660" h="4428169">
                  <a:moveTo>
                    <a:pt x="0" y="0"/>
                  </a:moveTo>
                  <a:lnTo>
                    <a:pt x="9623660" y="0"/>
                  </a:lnTo>
                  <a:lnTo>
                    <a:pt x="9623660" y="4428169"/>
                  </a:lnTo>
                  <a:lnTo>
                    <a:pt x="0" y="4428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301" t="-228097" r="-25667"/>
              </a:stretch>
            </a:blipFill>
          </p:spPr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171487D-DDC7-421F-A43A-C6DC48CD5B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284" t="41708" b="45264"/>
          <a:stretch/>
        </p:blipFill>
        <p:spPr>
          <a:xfrm>
            <a:off x="4056183" y="5857109"/>
            <a:ext cx="8112187" cy="8934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5607" b="-56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06760" y="329248"/>
            <a:ext cx="741045" cy="675005"/>
            <a:chOff x="0" y="0"/>
            <a:chExt cx="1482090" cy="1350010"/>
          </a:xfrm>
        </p:grpSpPr>
        <p:sp>
          <p:nvSpPr>
            <p:cNvPr id="4" name="Freeform 4"/>
            <p:cNvSpPr/>
            <p:nvPr/>
          </p:nvSpPr>
          <p:spPr>
            <a:xfrm>
              <a:off x="49530" y="48260"/>
              <a:ext cx="1383030" cy="1252220"/>
            </a:xfrm>
            <a:custGeom>
              <a:avLst/>
              <a:gdLst/>
              <a:ahLst/>
              <a:cxnLst/>
              <a:rect l="l" t="t" r="r" b="b"/>
              <a:pathLst>
                <a:path w="1383030" h="1252220">
                  <a:moveTo>
                    <a:pt x="309880" y="764540"/>
                  </a:moveTo>
                  <a:cubicBezTo>
                    <a:pt x="237490" y="621030"/>
                    <a:pt x="224790" y="662940"/>
                    <a:pt x="208280" y="664210"/>
                  </a:cubicBezTo>
                  <a:cubicBezTo>
                    <a:pt x="187960" y="666750"/>
                    <a:pt x="158750" y="638810"/>
                    <a:pt x="135890" y="622300"/>
                  </a:cubicBezTo>
                  <a:cubicBezTo>
                    <a:pt x="114300" y="605790"/>
                    <a:pt x="93980" y="585470"/>
                    <a:pt x="77470" y="563880"/>
                  </a:cubicBezTo>
                  <a:cubicBezTo>
                    <a:pt x="59690" y="542290"/>
                    <a:pt x="44450" y="518160"/>
                    <a:pt x="33020" y="492760"/>
                  </a:cubicBezTo>
                  <a:cubicBezTo>
                    <a:pt x="21590" y="467360"/>
                    <a:pt x="12700" y="440690"/>
                    <a:pt x="7620" y="412750"/>
                  </a:cubicBezTo>
                  <a:cubicBezTo>
                    <a:pt x="2540" y="386080"/>
                    <a:pt x="0" y="356870"/>
                    <a:pt x="1270" y="330200"/>
                  </a:cubicBezTo>
                  <a:cubicBezTo>
                    <a:pt x="3810" y="302260"/>
                    <a:pt x="7620" y="274320"/>
                    <a:pt x="16510" y="247650"/>
                  </a:cubicBezTo>
                  <a:cubicBezTo>
                    <a:pt x="24130" y="220980"/>
                    <a:pt x="35560" y="195580"/>
                    <a:pt x="49530" y="171450"/>
                  </a:cubicBezTo>
                  <a:cubicBezTo>
                    <a:pt x="63500" y="147320"/>
                    <a:pt x="81280" y="124460"/>
                    <a:pt x="100330" y="105410"/>
                  </a:cubicBezTo>
                  <a:cubicBezTo>
                    <a:pt x="119380" y="85090"/>
                    <a:pt x="142240" y="67310"/>
                    <a:pt x="166370" y="53340"/>
                  </a:cubicBezTo>
                  <a:cubicBezTo>
                    <a:pt x="189230" y="38100"/>
                    <a:pt x="215900" y="26670"/>
                    <a:pt x="241300" y="17780"/>
                  </a:cubicBezTo>
                  <a:cubicBezTo>
                    <a:pt x="267970" y="10160"/>
                    <a:pt x="295910" y="3810"/>
                    <a:pt x="323850" y="2540"/>
                  </a:cubicBezTo>
                  <a:cubicBezTo>
                    <a:pt x="351790" y="0"/>
                    <a:pt x="368300" y="0"/>
                    <a:pt x="407670" y="6350"/>
                  </a:cubicBezTo>
                  <a:cubicBezTo>
                    <a:pt x="505460" y="21590"/>
                    <a:pt x="782320" y="59690"/>
                    <a:pt x="914400" y="142240"/>
                  </a:cubicBezTo>
                  <a:cubicBezTo>
                    <a:pt x="1031240" y="213360"/>
                    <a:pt x="1104900" y="331470"/>
                    <a:pt x="1179830" y="439420"/>
                  </a:cubicBezTo>
                  <a:cubicBezTo>
                    <a:pt x="1256030" y="547370"/>
                    <a:pt x="1341120" y="702310"/>
                    <a:pt x="1367790" y="789940"/>
                  </a:cubicBezTo>
                  <a:cubicBezTo>
                    <a:pt x="1383030" y="838200"/>
                    <a:pt x="1383030" y="868680"/>
                    <a:pt x="1380490" y="906780"/>
                  </a:cubicBezTo>
                  <a:cubicBezTo>
                    <a:pt x="1379220" y="944880"/>
                    <a:pt x="1370330" y="985520"/>
                    <a:pt x="1356360" y="1021080"/>
                  </a:cubicBezTo>
                  <a:cubicBezTo>
                    <a:pt x="1341120" y="1057910"/>
                    <a:pt x="1320800" y="1092200"/>
                    <a:pt x="1295400" y="1122680"/>
                  </a:cubicBezTo>
                  <a:cubicBezTo>
                    <a:pt x="1270000" y="1151890"/>
                    <a:pt x="1239520" y="1178560"/>
                    <a:pt x="1206500" y="1197610"/>
                  </a:cubicBezTo>
                  <a:cubicBezTo>
                    <a:pt x="1173480" y="1217930"/>
                    <a:pt x="1134110" y="1233170"/>
                    <a:pt x="1097280" y="1242060"/>
                  </a:cubicBezTo>
                  <a:cubicBezTo>
                    <a:pt x="1059180" y="1249680"/>
                    <a:pt x="1018540" y="1252220"/>
                    <a:pt x="979170" y="1248410"/>
                  </a:cubicBezTo>
                  <a:cubicBezTo>
                    <a:pt x="941070" y="1244600"/>
                    <a:pt x="901700" y="1233170"/>
                    <a:pt x="866140" y="1216660"/>
                  </a:cubicBezTo>
                  <a:cubicBezTo>
                    <a:pt x="831850" y="1200150"/>
                    <a:pt x="797560" y="1177290"/>
                    <a:pt x="769620" y="1150620"/>
                  </a:cubicBezTo>
                  <a:cubicBezTo>
                    <a:pt x="741680" y="1123950"/>
                    <a:pt x="716280" y="1092200"/>
                    <a:pt x="698500" y="1057910"/>
                  </a:cubicBezTo>
                  <a:cubicBezTo>
                    <a:pt x="680720" y="1023620"/>
                    <a:pt x="666750" y="984250"/>
                    <a:pt x="660400" y="946150"/>
                  </a:cubicBezTo>
                  <a:cubicBezTo>
                    <a:pt x="654050" y="908050"/>
                    <a:pt x="654050" y="867410"/>
                    <a:pt x="660400" y="829310"/>
                  </a:cubicBezTo>
                  <a:cubicBezTo>
                    <a:pt x="666750" y="791210"/>
                    <a:pt x="679450" y="751840"/>
                    <a:pt x="698500" y="717550"/>
                  </a:cubicBezTo>
                  <a:cubicBezTo>
                    <a:pt x="716280" y="683260"/>
                    <a:pt x="740410" y="650240"/>
                    <a:pt x="768350" y="623570"/>
                  </a:cubicBezTo>
                  <a:cubicBezTo>
                    <a:pt x="797560" y="598170"/>
                    <a:pt x="830580" y="574040"/>
                    <a:pt x="866140" y="558800"/>
                  </a:cubicBezTo>
                  <a:cubicBezTo>
                    <a:pt x="901700" y="542290"/>
                    <a:pt x="941070" y="530860"/>
                    <a:pt x="979170" y="527050"/>
                  </a:cubicBezTo>
                  <a:cubicBezTo>
                    <a:pt x="1017270" y="521970"/>
                    <a:pt x="1059180" y="524510"/>
                    <a:pt x="1096010" y="533400"/>
                  </a:cubicBezTo>
                  <a:cubicBezTo>
                    <a:pt x="1134110" y="541020"/>
                    <a:pt x="1172210" y="556260"/>
                    <a:pt x="1205230" y="576580"/>
                  </a:cubicBezTo>
                  <a:cubicBezTo>
                    <a:pt x="1238250" y="596900"/>
                    <a:pt x="1270000" y="623570"/>
                    <a:pt x="1295400" y="652780"/>
                  </a:cubicBezTo>
                  <a:cubicBezTo>
                    <a:pt x="1319530" y="681990"/>
                    <a:pt x="1341120" y="717550"/>
                    <a:pt x="1355090" y="753110"/>
                  </a:cubicBezTo>
                  <a:cubicBezTo>
                    <a:pt x="1370330" y="788670"/>
                    <a:pt x="1379220" y="829310"/>
                    <a:pt x="1380490" y="867410"/>
                  </a:cubicBezTo>
                  <a:cubicBezTo>
                    <a:pt x="1383030" y="906780"/>
                    <a:pt x="1379220" y="947420"/>
                    <a:pt x="1367790" y="984250"/>
                  </a:cubicBezTo>
                  <a:cubicBezTo>
                    <a:pt x="1357630" y="1021080"/>
                    <a:pt x="1341120" y="1059180"/>
                    <a:pt x="1319530" y="1090930"/>
                  </a:cubicBezTo>
                  <a:cubicBezTo>
                    <a:pt x="1297940" y="1122680"/>
                    <a:pt x="1268730" y="1153160"/>
                    <a:pt x="1238250" y="1176020"/>
                  </a:cubicBezTo>
                  <a:cubicBezTo>
                    <a:pt x="1207770" y="1200150"/>
                    <a:pt x="1170940" y="1219200"/>
                    <a:pt x="1135380" y="1231900"/>
                  </a:cubicBezTo>
                  <a:cubicBezTo>
                    <a:pt x="1098550" y="1243330"/>
                    <a:pt x="1057910" y="1249680"/>
                    <a:pt x="1018540" y="1250950"/>
                  </a:cubicBezTo>
                  <a:cubicBezTo>
                    <a:pt x="980440" y="1250950"/>
                    <a:pt x="939800" y="1243330"/>
                    <a:pt x="902970" y="1231900"/>
                  </a:cubicBezTo>
                  <a:cubicBezTo>
                    <a:pt x="866140" y="1219200"/>
                    <a:pt x="830580" y="1200150"/>
                    <a:pt x="798830" y="1176020"/>
                  </a:cubicBezTo>
                  <a:cubicBezTo>
                    <a:pt x="768350" y="1153160"/>
                    <a:pt x="715010" y="1094740"/>
                    <a:pt x="718820" y="1090930"/>
                  </a:cubicBezTo>
                  <a:cubicBezTo>
                    <a:pt x="720090" y="1088390"/>
                    <a:pt x="763270" y="1126490"/>
                    <a:pt x="768350" y="1121410"/>
                  </a:cubicBezTo>
                  <a:cubicBezTo>
                    <a:pt x="782320" y="1107440"/>
                    <a:pt x="657860" y="834390"/>
                    <a:pt x="558800" y="759460"/>
                  </a:cubicBezTo>
                  <a:cubicBezTo>
                    <a:pt x="467360" y="688340"/>
                    <a:pt x="279400" y="694690"/>
                    <a:pt x="208280" y="664210"/>
                  </a:cubicBezTo>
                  <a:cubicBezTo>
                    <a:pt x="173990" y="650240"/>
                    <a:pt x="158750" y="638810"/>
                    <a:pt x="135890" y="622300"/>
                  </a:cubicBezTo>
                  <a:cubicBezTo>
                    <a:pt x="114300" y="605790"/>
                    <a:pt x="93980" y="585470"/>
                    <a:pt x="77470" y="563880"/>
                  </a:cubicBezTo>
                  <a:cubicBezTo>
                    <a:pt x="59690" y="542290"/>
                    <a:pt x="44450" y="518160"/>
                    <a:pt x="33020" y="492760"/>
                  </a:cubicBezTo>
                  <a:cubicBezTo>
                    <a:pt x="21590" y="467360"/>
                    <a:pt x="12700" y="440690"/>
                    <a:pt x="7620" y="412750"/>
                  </a:cubicBezTo>
                  <a:cubicBezTo>
                    <a:pt x="2540" y="386080"/>
                    <a:pt x="0" y="356870"/>
                    <a:pt x="1270" y="330200"/>
                  </a:cubicBezTo>
                  <a:cubicBezTo>
                    <a:pt x="3810" y="302260"/>
                    <a:pt x="7620" y="274320"/>
                    <a:pt x="16510" y="247650"/>
                  </a:cubicBezTo>
                  <a:cubicBezTo>
                    <a:pt x="24130" y="220980"/>
                    <a:pt x="35560" y="195580"/>
                    <a:pt x="49530" y="171450"/>
                  </a:cubicBezTo>
                  <a:cubicBezTo>
                    <a:pt x="63500" y="147320"/>
                    <a:pt x="81280" y="124460"/>
                    <a:pt x="100330" y="105410"/>
                  </a:cubicBezTo>
                  <a:cubicBezTo>
                    <a:pt x="119380" y="85090"/>
                    <a:pt x="142240" y="67310"/>
                    <a:pt x="166370" y="53340"/>
                  </a:cubicBezTo>
                  <a:cubicBezTo>
                    <a:pt x="189230" y="38100"/>
                    <a:pt x="215900" y="26670"/>
                    <a:pt x="241300" y="17780"/>
                  </a:cubicBezTo>
                  <a:cubicBezTo>
                    <a:pt x="267970" y="10160"/>
                    <a:pt x="295910" y="3810"/>
                    <a:pt x="323850" y="2540"/>
                  </a:cubicBezTo>
                  <a:cubicBezTo>
                    <a:pt x="351790" y="0"/>
                    <a:pt x="373380" y="1270"/>
                    <a:pt x="406400" y="6350"/>
                  </a:cubicBezTo>
                  <a:cubicBezTo>
                    <a:pt x="459740" y="15240"/>
                    <a:pt x="539750" y="21590"/>
                    <a:pt x="604520" y="62230"/>
                  </a:cubicBezTo>
                  <a:cubicBezTo>
                    <a:pt x="697230" y="119380"/>
                    <a:pt x="821690" y="270510"/>
                    <a:pt x="880110" y="370840"/>
                  </a:cubicBezTo>
                  <a:cubicBezTo>
                    <a:pt x="924560" y="447040"/>
                    <a:pt x="946150" y="537210"/>
                    <a:pt x="956310" y="593090"/>
                  </a:cubicBezTo>
                  <a:cubicBezTo>
                    <a:pt x="961390" y="626110"/>
                    <a:pt x="960120" y="647700"/>
                    <a:pt x="957580" y="674370"/>
                  </a:cubicBezTo>
                  <a:cubicBezTo>
                    <a:pt x="955040" y="701040"/>
                    <a:pt x="948690" y="727710"/>
                    <a:pt x="939800" y="753110"/>
                  </a:cubicBezTo>
                  <a:cubicBezTo>
                    <a:pt x="930910" y="778510"/>
                    <a:pt x="918210" y="803910"/>
                    <a:pt x="902970" y="826770"/>
                  </a:cubicBezTo>
                  <a:cubicBezTo>
                    <a:pt x="887730" y="848360"/>
                    <a:pt x="869950" y="869950"/>
                    <a:pt x="850900" y="887730"/>
                  </a:cubicBezTo>
                  <a:cubicBezTo>
                    <a:pt x="830580" y="905510"/>
                    <a:pt x="807720" y="922020"/>
                    <a:pt x="784860" y="934720"/>
                  </a:cubicBezTo>
                  <a:cubicBezTo>
                    <a:pt x="760730" y="948690"/>
                    <a:pt x="735330" y="958850"/>
                    <a:pt x="708660" y="965200"/>
                  </a:cubicBezTo>
                  <a:cubicBezTo>
                    <a:pt x="683260" y="972820"/>
                    <a:pt x="655320" y="976630"/>
                    <a:pt x="628650" y="976630"/>
                  </a:cubicBezTo>
                  <a:cubicBezTo>
                    <a:pt x="601980" y="976630"/>
                    <a:pt x="574040" y="974090"/>
                    <a:pt x="547370" y="967740"/>
                  </a:cubicBezTo>
                  <a:cubicBezTo>
                    <a:pt x="521970" y="962660"/>
                    <a:pt x="495300" y="952500"/>
                    <a:pt x="471170" y="941070"/>
                  </a:cubicBezTo>
                  <a:cubicBezTo>
                    <a:pt x="447040" y="928370"/>
                    <a:pt x="424180" y="913130"/>
                    <a:pt x="403860" y="895350"/>
                  </a:cubicBezTo>
                  <a:cubicBezTo>
                    <a:pt x="383540" y="878840"/>
                    <a:pt x="364490" y="858520"/>
                    <a:pt x="347980" y="835660"/>
                  </a:cubicBezTo>
                  <a:cubicBezTo>
                    <a:pt x="332740" y="814070"/>
                    <a:pt x="309880" y="764540"/>
                    <a:pt x="309880" y="76454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111877" y="136662"/>
            <a:ext cx="1027293" cy="908548"/>
            <a:chOff x="0" y="0"/>
            <a:chExt cx="855848" cy="756920"/>
          </a:xfrm>
        </p:grpSpPr>
        <p:sp>
          <p:nvSpPr>
            <p:cNvPr id="6" name="Freeform 6"/>
            <p:cNvSpPr/>
            <p:nvPr/>
          </p:nvSpPr>
          <p:spPr>
            <a:xfrm>
              <a:off x="54567" y="40640"/>
              <a:ext cx="732353" cy="666750"/>
            </a:xfrm>
            <a:custGeom>
              <a:avLst/>
              <a:gdLst/>
              <a:ahLst/>
              <a:cxnLst/>
              <a:rect l="l" t="t" r="r" b="b"/>
              <a:pathLst>
                <a:path w="732353" h="666750">
                  <a:moveTo>
                    <a:pt x="732353" y="236220"/>
                  </a:moveTo>
                  <a:cubicBezTo>
                    <a:pt x="732353" y="444500"/>
                    <a:pt x="705069" y="497840"/>
                    <a:pt x="670606" y="538480"/>
                  </a:cubicBezTo>
                  <a:cubicBezTo>
                    <a:pt x="634706" y="577850"/>
                    <a:pt x="581575" y="614680"/>
                    <a:pt x="529879" y="635000"/>
                  </a:cubicBezTo>
                  <a:cubicBezTo>
                    <a:pt x="476748" y="656590"/>
                    <a:pt x="410692" y="666750"/>
                    <a:pt x="353253" y="664210"/>
                  </a:cubicBezTo>
                  <a:cubicBezTo>
                    <a:pt x="295814" y="660400"/>
                    <a:pt x="232630" y="643890"/>
                    <a:pt x="182371" y="617220"/>
                  </a:cubicBezTo>
                  <a:cubicBezTo>
                    <a:pt x="133547" y="590550"/>
                    <a:pt x="86160" y="548640"/>
                    <a:pt x="56004" y="505460"/>
                  </a:cubicBezTo>
                  <a:cubicBezTo>
                    <a:pt x="27284" y="461010"/>
                    <a:pt x="7180" y="405130"/>
                    <a:pt x="2872" y="354330"/>
                  </a:cubicBezTo>
                  <a:cubicBezTo>
                    <a:pt x="0" y="303530"/>
                    <a:pt x="11488" y="245110"/>
                    <a:pt x="35900" y="199390"/>
                  </a:cubicBezTo>
                  <a:cubicBezTo>
                    <a:pt x="58876" y="152400"/>
                    <a:pt x="100519" y="105410"/>
                    <a:pt x="146471" y="74930"/>
                  </a:cubicBezTo>
                  <a:cubicBezTo>
                    <a:pt x="190987" y="43180"/>
                    <a:pt x="252734" y="19050"/>
                    <a:pt x="308737" y="10160"/>
                  </a:cubicBezTo>
                  <a:cubicBezTo>
                    <a:pt x="366177" y="0"/>
                    <a:pt x="432232" y="3810"/>
                    <a:pt x="486800" y="19050"/>
                  </a:cubicBezTo>
                  <a:cubicBezTo>
                    <a:pt x="542803" y="34290"/>
                    <a:pt x="640450" y="100330"/>
                    <a:pt x="64045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871835" y="666750"/>
            <a:ext cx="378460" cy="378460"/>
            <a:chOff x="0" y="0"/>
            <a:chExt cx="756920" cy="756920"/>
          </a:xfrm>
        </p:grpSpPr>
        <p:sp>
          <p:nvSpPr>
            <p:cNvPr id="8" name="Freeform 8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4950"/>
                  </a:moveTo>
                  <a:cubicBezTo>
                    <a:pt x="647700" y="443230"/>
                    <a:pt x="623570" y="496570"/>
                    <a:pt x="593090" y="537210"/>
                  </a:cubicBezTo>
                  <a:cubicBezTo>
                    <a:pt x="561340" y="577850"/>
                    <a:pt x="514350" y="613410"/>
                    <a:pt x="468630" y="635000"/>
                  </a:cubicBezTo>
                  <a:cubicBezTo>
                    <a:pt x="421640" y="655320"/>
                    <a:pt x="363220" y="666750"/>
                    <a:pt x="312420" y="662940"/>
                  </a:cubicBezTo>
                  <a:cubicBezTo>
                    <a:pt x="261620" y="660400"/>
                    <a:pt x="205740" y="642620"/>
                    <a:pt x="161290" y="615950"/>
                  </a:cubicBezTo>
                  <a:cubicBezTo>
                    <a:pt x="118110" y="589280"/>
                    <a:pt x="76200" y="548640"/>
                    <a:pt x="49530" y="504190"/>
                  </a:cubicBezTo>
                  <a:cubicBezTo>
                    <a:pt x="24130" y="461010"/>
                    <a:pt x="6350" y="405130"/>
                    <a:pt x="2540" y="353060"/>
                  </a:cubicBezTo>
                  <a:cubicBezTo>
                    <a:pt x="0" y="302260"/>
                    <a:pt x="10160" y="245110"/>
                    <a:pt x="31750" y="198120"/>
                  </a:cubicBezTo>
                  <a:cubicBezTo>
                    <a:pt x="52070" y="151130"/>
                    <a:pt x="88900" y="105410"/>
                    <a:pt x="129540" y="73660"/>
                  </a:cubicBezTo>
                  <a:cubicBezTo>
                    <a:pt x="168910" y="41910"/>
                    <a:pt x="222250" y="17780"/>
                    <a:pt x="273050" y="8890"/>
                  </a:cubicBezTo>
                  <a:cubicBezTo>
                    <a:pt x="323850" y="0"/>
                    <a:pt x="382270" y="3810"/>
                    <a:pt x="43053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0760710" y="741045"/>
            <a:ext cx="378460" cy="378460"/>
            <a:chOff x="0" y="0"/>
            <a:chExt cx="756920" cy="756920"/>
          </a:xfrm>
        </p:grpSpPr>
        <p:sp>
          <p:nvSpPr>
            <p:cNvPr id="10" name="Freeform 10"/>
            <p:cNvSpPr/>
            <p:nvPr/>
          </p:nvSpPr>
          <p:spPr>
            <a:xfrm>
              <a:off x="46990" y="41910"/>
              <a:ext cx="648970" cy="666750"/>
            </a:xfrm>
            <a:custGeom>
              <a:avLst/>
              <a:gdLst/>
              <a:ahLst/>
              <a:cxnLst/>
              <a:rect l="l" t="t" r="r" b="b"/>
              <a:pathLst>
                <a:path w="648970" h="666750">
                  <a:moveTo>
                    <a:pt x="648970" y="234950"/>
                  </a:moveTo>
                  <a:cubicBezTo>
                    <a:pt x="648970" y="443230"/>
                    <a:pt x="624840" y="496570"/>
                    <a:pt x="593090" y="537210"/>
                  </a:cubicBezTo>
                  <a:cubicBezTo>
                    <a:pt x="561340" y="577850"/>
                    <a:pt x="515620" y="613410"/>
                    <a:pt x="468630" y="635000"/>
                  </a:cubicBezTo>
                  <a:cubicBezTo>
                    <a:pt x="421640" y="655320"/>
                    <a:pt x="364490" y="666750"/>
                    <a:pt x="313690" y="662940"/>
                  </a:cubicBezTo>
                  <a:cubicBezTo>
                    <a:pt x="261620" y="660400"/>
                    <a:pt x="205740" y="642620"/>
                    <a:pt x="162560" y="615950"/>
                  </a:cubicBezTo>
                  <a:cubicBezTo>
                    <a:pt x="118110" y="589280"/>
                    <a:pt x="77470" y="548640"/>
                    <a:pt x="50800" y="504190"/>
                  </a:cubicBezTo>
                  <a:cubicBezTo>
                    <a:pt x="24130" y="461010"/>
                    <a:pt x="6350" y="405130"/>
                    <a:pt x="3810" y="353060"/>
                  </a:cubicBezTo>
                  <a:cubicBezTo>
                    <a:pt x="0" y="302260"/>
                    <a:pt x="11430" y="245110"/>
                    <a:pt x="31750" y="198120"/>
                  </a:cubicBezTo>
                  <a:cubicBezTo>
                    <a:pt x="53340" y="151130"/>
                    <a:pt x="88900" y="105410"/>
                    <a:pt x="129540" y="73660"/>
                  </a:cubicBezTo>
                  <a:cubicBezTo>
                    <a:pt x="170180" y="41910"/>
                    <a:pt x="223520" y="17780"/>
                    <a:pt x="274320" y="8890"/>
                  </a:cubicBezTo>
                  <a:cubicBezTo>
                    <a:pt x="323850" y="0"/>
                    <a:pt x="382270" y="3810"/>
                    <a:pt x="43180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-342265" y="-104774"/>
            <a:ext cx="4904105" cy="1512570"/>
            <a:chOff x="0" y="0"/>
            <a:chExt cx="9808210" cy="3025140"/>
          </a:xfrm>
        </p:grpSpPr>
        <p:sp>
          <p:nvSpPr>
            <p:cNvPr id="12" name="Freeform 12"/>
            <p:cNvSpPr/>
            <p:nvPr/>
          </p:nvSpPr>
          <p:spPr>
            <a:xfrm>
              <a:off x="50800" y="36830"/>
              <a:ext cx="9775190" cy="2961640"/>
            </a:xfrm>
            <a:custGeom>
              <a:avLst/>
              <a:gdLst/>
              <a:ahLst/>
              <a:cxnLst/>
              <a:rect l="l" t="t" r="r" b="b"/>
              <a:pathLst>
                <a:path w="9775190" h="2961640">
                  <a:moveTo>
                    <a:pt x="0" y="943610"/>
                  </a:moveTo>
                  <a:cubicBezTo>
                    <a:pt x="5080" y="897890"/>
                    <a:pt x="0" y="887730"/>
                    <a:pt x="1270" y="875030"/>
                  </a:cubicBezTo>
                  <a:cubicBezTo>
                    <a:pt x="2540" y="855980"/>
                    <a:pt x="12700" y="830580"/>
                    <a:pt x="16510" y="807720"/>
                  </a:cubicBezTo>
                  <a:cubicBezTo>
                    <a:pt x="20320" y="784860"/>
                    <a:pt x="19050" y="756920"/>
                    <a:pt x="24130" y="739140"/>
                  </a:cubicBezTo>
                  <a:cubicBezTo>
                    <a:pt x="27940" y="725170"/>
                    <a:pt x="35560" y="717550"/>
                    <a:pt x="39370" y="707390"/>
                  </a:cubicBezTo>
                  <a:cubicBezTo>
                    <a:pt x="43180" y="695960"/>
                    <a:pt x="41910" y="685800"/>
                    <a:pt x="46990" y="673100"/>
                  </a:cubicBezTo>
                  <a:cubicBezTo>
                    <a:pt x="54610" y="655320"/>
                    <a:pt x="72390" y="635000"/>
                    <a:pt x="83820" y="614680"/>
                  </a:cubicBezTo>
                  <a:cubicBezTo>
                    <a:pt x="95250" y="594360"/>
                    <a:pt x="102870" y="567690"/>
                    <a:pt x="113030" y="551180"/>
                  </a:cubicBezTo>
                  <a:cubicBezTo>
                    <a:pt x="120650" y="541020"/>
                    <a:pt x="130810" y="535940"/>
                    <a:pt x="137160" y="527050"/>
                  </a:cubicBezTo>
                  <a:cubicBezTo>
                    <a:pt x="144780" y="516890"/>
                    <a:pt x="147320" y="506730"/>
                    <a:pt x="156210" y="496570"/>
                  </a:cubicBezTo>
                  <a:cubicBezTo>
                    <a:pt x="168910" y="482600"/>
                    <a:pt x="191770" y="468630"/>
                    <a:pt x="209550" y="452120"/>
                  </a:cubicBezTo>
                  <a:cubicBezTo>
                    <a:pt x="226060" y="436880"/>
                    <a:pt x="242570" y="414020"/>
                    <a:pt x="257810" y="402590"/>
                  </a:cubicBezTo>
                  <a:cubicBezTo>
                    <a:pt x="267970" y="394970"/>
                    <a:pt x="278130" y="393700"/>
                    <a:pt x="288290" y="387350"/>
                  </a:cubicBezTo>
                  <a:cubicBezTo>
                    <a:pt x="297180" y="381000"/>
                    <a:pt x="303530" y="370840"/>
                    <a:pt x="314960" y="364490"/>
                  </a:cubicBezTo>
                  <a:cubicBezTo>
                    <a:pt x="331470" y="355600"/>
                    <a:pt x="358140" y="349250"/>
                    <a:pt x="379730" y="339090"/>
                  </a:cubicBezTo>
                  <a:cubicBezTo>
                    <a:pt x="400050" y="330200"/>
                    <a:pt x="420370" y="316230"/>
                    <a:pt x="440690" y="307340"/>
                  </a:cubicBezTo>
                  <a:cubicBezTo>
                    <a:pt x="462280" y="299720"/>
                    <a:pt x="496570" y="293370"/>
                    <a:pt x="504190" y="290830"/>
                  </a:cubicBezTo>
                  <a:cubicBezTo>
                    <a:pt x="506730" y="290830"/>
                    <a:pt x="506730" y="289560"/>
                    <a:pt x="508000" y="289560"/>
                  </a:cubicBezTo>
                  <a:cubicBezTo>
                    <a:pt x="508000" y="289560"/>
                    <a:pt x="509270" y="289560"/>
                    <a:pt x="509270" y="289560"/>
                  </a:cubicBezTo>
                  <a:cubicBezTo>
                    <a:pt x="520700" y="288290"/>
                    <a:pt x="596900" y="264160"/>
                    <a:pt x="669290" y="247650"/>
                  </a:cubicBezTo>
                  <a:cubicBezTo>
                    <a:pt x="820420" y="214630"/>
                    <a:pt x="1146810" y="162560"/>
                    <a:pt x="1371600" y="121920"/>
                  </a:cubicBezTo>
                  <a:cubicBezTo>
                    <a:pt x="1579880" y="85090"/>
                    <a:pt x="1776730" y="27940"/>
                    <a:pt x="1974850" y="13970"/>
                  </a:cubicBezTo>
                  <a:cubicBezTo>
                    <a:pt x="2166620" y="0"/>
                    <a:pt x="2355850" y="8890"/>
                    <a:pt x="2542540" y="33020"/>
                  </a:cubicBezTo>
                  <a:cubicBezTo>
                    <a:pt x="2729230" y="57150"/>
                    <a:pt x="2912110" y="109220"/>
                    <a:pt x="3096260" y="157480"/>
                  </a:cubicBezTo>
                  <a:cubicBezTo>
                    <a:pt x="3282950" y="205740"/>
                    <a:pt x="3462020" y="281940"/>
                    <a:pt x="3656330" y="325120"/>
                  </a:cubicBezTo>
                  <a:cubicBezTo>
                    <a:pt x="3860800" y="370840"/>
                    <a:pt x="4077970" y="382270"/>
                    <a:pt x="4293870" y="421640"/>
                  </a:cubicBezTo>
                  <a:cubicBezTo>
                    <a:pt x="4521200" y="462280"/>
                    <a:pt x="4762500" y="520700"/>
                    <a:pt x="4989830" y="565150"/>
                  </a:cubicBezTo>
                  <a:cubicBezTo>
                    <a:pt x="5208270" y="605790"/>
                    <a:pt x="5433060" y="646430"/>
                    <a:pt x="5633720" y="678180"/>
                  </a:cubicBezTo>
                  <a:cubicBezTo>
                    <a:pt x="5808980" y="706120"/>
                    <a:pt x="5969000" y="784860"/>
                    <a:pt x="6127750" y="748030"/>
                  </a:cubicBezTo>
                  <a:cubicBezTo>
                    <a:pt x="6303010" y="707390"/>
                    <a:pt x="6441440" y="497840"/>
                    <a:pt x="6633210" y="405130"/>
                  </a:cubicBezTo>
                  <a:cubicBezTo>
                    <a:pt x="6847840" y="300990"/>
                    <a:pt x="7133590" y="204470"/>
                    <a:pt x="7366000" y="171450"/>
                  </a:cubicBezTo>
                  <a:cubicBezTo>
                    <a:pt x="7567930" y="142240"/>
                    <a:pt x="7753350" y="143510"/>
                    <a:pt x="7945120" y="184150"/>
                  </a:cubicBezTo>
                  <a:cubicBezTo>
                    <a:pt x="8149590" y="227330"/>
                    <a:pt x="8361680" y="336550"/>
                    <a:pt x="8552180" y="436880"/>
                  </a:cubicBezTo>
                  <a:cubicBezTo>
                    <a:pt x="8740140" y="535940"/>
                    <a:pt x="8912860" y="656590"/>
                    <a:pt x="9081770" y="781050"/>
                  </a:cubicBezTo>
                  <a:cubicBezTo>
                    <a:pt x="9248140" y="905510"/>
                    <a:pt x="9453880" y="1007110"/>
                    <a:pt x="9558020" y="1184910"/>
                  </a:cubicBezTo>
                  <a:cubicBezTo>
                    <a:pt x="9674860" y="1381760"/>
                    <a:pt x="9775190" y="1727200"/>
                    <a:pt x="9706610" y="1935480"/>
                  </a:cubicBezTo>
                  <a:cubicBezTo>
                    <a:pt x="9640570" y="2137410"/>
                    <a:pt x="9337040" y="2353310"/>
                    <a:pt x="9174480" y="2421890"/>
                  </a:cubicBezTo>
                  <a:cubicBezTo>
                    <a:pt x="9072880" y="2466340"/>
                    <a:pt x="8926830" y="2399030"/>
                    <a:pt x="8887460" y="2442210"/>
                  </a:cubicBezTo>
                  <a:cubicBezTo>
                    <a:pt x="8858250" y="2475230"/>
                    <a:pt x="8924290" y="2550160"/>
                    <a:pt x="8895080" y="2603500"/>
                  </a:cubicBezTo>
                  <a:cubicBezTo>
                    <a:pt x="8834120" y="2713990"/>
                    <a:pt x="8521700" y="2912110"/>
                    <a:pt x="8314690" y="2936240"/>
                  </a:cubicBezTo>
                  <a:cubicBezTo>
                    <a:pt x="8100060" y="2961640"/>
                    <a:pt x="7821930" y="2839720"/>
                    <a:pt x="7627620" y="2735580"/>
                  </a:cubicBezTo>
                  <a:cubicBezTo>
                    <a:pt x="7451090" y="2641600"/>
                    <a:pt x="7258050" y="2397760"/>
                    <a:pt x="7183120" y="2362200"/>
                  </a:cubicBezTo>
                  <a:cubicBezTo>
                    <a:pt x="7161530" y="2352040"/>
                    <a:pt x="7158990" y="2352040"/>
                    <a:pt x="7136130" y="2354580"/>
                  </a:cubicBezTo>
                  <a:cubicBezTo>
                    <a:pt x="7070090" y="2362200"/>
                    <a:pt x="6898640" y="2458720"/>
                    <a:pt x="6757670" y="2513330"/>
                  </a:cubicBezTo>
                  <a:cubicBezTo>
                    <a:pt x="6581140" y="2581910"/>
                    <a:pt x="6360160" y="2707640"/>
                    <a:pt x="6156960" y="2729230"/>
                  </a:cubicBezTo>
                  <a:cubicBezTo>
                    <a:pt x="5958840" y="2750820"/>
                    <a:pt x="5745480" y="2712720"/>
                    <a:pt x="5551170" y="2651760"/>
                  </a:cubicBezTo>
                  <a:cubicBezTo>
                    <a:pt x="5353050" y="2589530"/>
                    <a:pt x="5132070" y="2458720"/>
                    <a:pt x="4982210" y="2350770"/>
                  </a:cubicBezTo>
                  <a:cubicBezTo>
                    <a:pt x="4869180" y="2268220"/>
                    <a:pt x="4775200" y="2159000"/>
                    <a:pt x="4711700" y="2090420"/>
                  </a:cubicBezTo>
                  <a:cubicBezTo>
                    <a:pt x="4673600" y="2049780"/>
                    <a:pt x="4649470" y="2024380"/>
                    <a:pt x="4625340" y="1986280"/>
                  </a:cubicBezTo>
                  <a:cubicBezTo>
                    <a:pt x="4601210" y="1949450"/>
                    <a:pt x="4580890" y="1907540"/>
                    <a:pt x="4566920" y="1864360"/>
                  </a:cubicBezTo>
                  <a:cubicBezTo>
                    <a:pt x="4552950" y="1823720"/>
                    <a:pt x="4566920" y="1762760"/>
                    <a:pt x="4540250" y="1736090"/>
                  </a:cubicBezTo>
                  <a:cubicBezTo>
                    <a:pt x="4508500" y="1704340"/>
                    <a:pt x="4445000" y="1717040"/>
                    <a:pt x="4373880" y="1703070"/>
                  </a:cubicBezTo>
                  <a:cubicBezTo>
                    <a:pt x="4244340" y="1678940"/>
                    <a:pt x="4019550" y="1637030"/>
                    <a:pt x="3823970" y="1600200"/>
                  </a:cubicBezTo>
                  <a:cubicBezTo>
                    <a:pt x="3601720" y="1559560"/>
                    <a:pt x="3328670" y="1525270"/>
                    <a:pt x="3110230" y="1469390"/>
                  </a:cubicBezTo>
                  <a:cubicBezTo>
                    <a:pt x="2919730" y="1419860"/>
                    <a:pt x="2768600" y="1327150"/>
                    <a:pt x="2584450" y="1294130"/>
                  </a:cubicBezTo>
                  <a:cubicBezTo>
                    <a:pt x="2390140" y="1258570"/>
                    <a:pt x="2170430" y="1254760"/>
                    <a:pt x="1971040" y="1273810"/>
                  </a:cubicBezTo>
                  <a:cubicBezTo>
                    <a:pt x="1775460" y="1290320"/>
                    <a:pt x="1587500" y="1356360"/>
                    <a:pt x="1399540" y="1397000"/>
                  </a:cubicBezTo>
                  <a:cubicBezTo>
                    <a:pt x="1217930" y="1436370"/>
                    <a:pt x="923290" y="1493520"/>
                    <a:pt x="861060" y="1513840"/>
                  </a:cubicBezTo>
                  <a:cubicBezTo>
                    <a:pt x="848360" y="1517650"/>
                    <a:pt x="847090" y="1520190"/>
                    <a:pt x="836930" y="1524000"/>
                  </a:cubicBezTo>
                  <a:cubicBezTo>
                    <a:pt x="820420" y="1529080"/>
                    <a:pt x="791210" y="1529080"/>
                    <a:pt x="768350" y="1534160"/>
                  </a:cubicBezTo>
                  <a:cubicBezTo>
                    <a:pt x="746760" y="1539240"/>
                    <a:pt x="720090" y="1550670"/>
                    <a:pt x="702310" y="1551940"/>
                  </a:cubicBezTo>
                  <a:cubicBezTo>
                    <a:pt x="688340" y="1553210"/>
                    <a:pt x="678180" y="1549400"/>
                    <a:pt x="666750" y="1549400"/>
                  </a:cubicBezTo>
                  <a:cubicBezTo>
                    <a:pt x="655320" y="1550670"/>
                    <a:pt x="646430" y="1555750"/>
                    <a:pt x="632460" y="1555750"/>
                  </a:cubicBezTo>
                  <a:cubicBezTo>
                    <a:pt x="613410" y="1554480"/>
                    <a:pt x="588010" y="1545590"/>
                    <a:pt x="565150" y="1543050"/>
                  </a:cubicBezTo>
                  <a:cubicBezTo>
                    <a:pt x="542290" y="1540510"/>
                    <a:pt x="514350" y="1543050"/>
                    <a:pt x="495300" y="1539240"/>
                  </a:cubicBezTo>
                  <a:cubicBezTo>
                    <a:pt x="482600" y="1535430"/>
                    <a:pt x="473710" y="1529080"/>
                    <a:pt x="463550" y="1525270"/>
                  </a:cubicBezTo>
                  <a:cubicBezTo>
                    <a:pt x="452120" y="1522730"/>
                    <a:pt x="441960" y="1524000"/>
                    <a:pt x="429260" y="1520190"/>
                  </a:cubicBezTo>
                  <a:cubicBezTo>
                    <a:pt x="411480" y="1513840"/>
                    <a:pt x="388620" y="1496060"/>
                    <a:pt x="368300" y="1487170"/>
                  </a:cubicBezTo>
                  <a:cubicBezTo>
                    <a:pt x="346710" y="1477010"/>
                    <a:pt x="320040" y="1470660"/>
                    <a:pt x="303530" y="1460500"/>
                  </a:cubicBezTo>
                  <a:cubicBezTo>
                    <a:pt x="292100" y="1452880"/>
                    <a:pt x="287020" y="1443990"/>
                    <a:pt x="278130" y="1437640"/>
                  </a:cubicBezTo>
                  <a:cubicBezTo>
                    <a:pt x="267970" y="1431290"/>
                    <a:pt x="257810" y="1428750"/>
                    <a:pt x="247650" y="1421130"/>
                  </a:cubicBezTo>
                  <a:cubicBezTo>
                    <a:pt x="232410" y="1409700"/>
                    <a:pt x="217170" y="1386840"/>
                    <a:pt x="199390" y="1370330"/>
                  </a:cubicBezTo>
                  <a:cubicBezTo>
                    <a:pt x="182880" y="1353820"/>
                    <a:pt x="160020" y="1339850"/>
                    <a:pt x="147320" y="1324610"/>
                  </a:cubicBezTo>
                  <a:cubicBezTo>
                    <a:pt x="139700" y="1314450"/>
                    <a:pt x="137160" y="1304290"/>
                    <a:pt x="129540" y="1295400"/>
                  </a:cubicBezTo>
                  <a:cubicBezTo>
                    <a:pt x="123190" y="1285240"/>
                    <a:pt x="114300" y="1280160"/>
                    <a:pt x="106680" y="1270000"/>
                  </a:cubicBezTo>
                  <a:cubicBezTo>
                    <a:pt x="96520" y="1253490"/>
                    <a:pt x="88900" y="1226820"/>
                    <a:pt x="77470" y="1206500"/>
                  </a:cubicBezTo>
                  <a:cubicBezTo>
                    <a:pt x="67310" y="1186180"/>
                    <a:pt x="49530" y="1164590"/>
                    <a:pt x="43180" y="1146810"/>
                  </a:cubicBezTo>
                  <a:cubicBezTo>
                    <a:pt x="38100" y="1134110"/>
                    <a:pt x="39370" y="1123950"/>
                    <a:pt x="35560" y="1112520"/>
                  </a:cubicBezTo>
                  <a:cubicBezTo>
                    <a:pt x="31750" y="1101090"/>
                    <a:pt x="25400" y="1093470"/>
                    <a:pt x="21590" y="1080770"/>
                  </a:cubicBezTo>
                  <a:cubicBezTo>
                    <a:pt x="16510" y="1062990"/>
                    <a:pt x="17780" y="1035050"/>
                    <a:pt x="13970" y="1012190"/>
                  </a:cubicBezTo>
                  <a:cubicBezTo>
                    <a:pt x="11430" y="989330"/>
                    <a:pt x="0" y="943610"/>
                    <a:pt x="0" y="94361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5429310" y="5258747"/>
            <a:ext cx="4876800" cy="106403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924193" y="5258747"/>
            <a:ext cx="4876800" cy="106403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78270" y="741046"/>
            <a:ext cx="4935141" cy="4935141"/>
          </a:xfrm>
          <a:custGeom>
            <a:avLst/>
            <a:gdLst/>
            <a:ahLst/>
            <a:cxnLst/>
            <a:rect l="l" t="t" r="r" b="b"/>
            <a:pathLst>
              <a:path w="7402711" h="7402711">
                <a:moveTo>
                  <a:pt x="0" y="0"/>
                </a:moveTo>
                <a:lnTo>
                  <a:pt x="7402710" y="0"/>
                </a:lnTo>
                <a:lnTo>
                  <a:pt x="7402710" y="7402710"/>
                </a:lnTo>
                <a:lnTo>
                  <a:pt x="0" y="7402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429311" y="146998"/>
            <a:ext cx="6567119" cy="5062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7"/>
              </a:lnSpc>
            </a:pPr>
            <a:r>
              <a:rPr lang="en-US" sz="3200" dirty="0" err="1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Пішоходи</a:t>
            </a:r>
            <a:r>
              <a:rPr lang="en-US" sz="3200" dirty="0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рухаються</a:t>
            </a:r>
            <a:r>
              <a:rPr lang="en-US" sz="3200" dirty="0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вулицею</a:t>
            </a:r>
            <a:r>
              <a:rPr lang="en-US" sz="3200" dirty="0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</a:t>
            </a:r>
            <a:r>
              <a:rPr lang="en-US" sz="3200" dirty="0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тротуарах</a:t>
            </a:r>
            <a:r>
              <a:rPr lang="en-US" sz="3200" dirty="0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200" dirty="0" err="1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тільки</a:t>
            </a:r>
            <a:r>
              <a:rPr lang="en-US" sz="3200" dirty="0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</a:p>
          <a:p>
            <a:pPr algn="ctr">
              <a:lnSpc>
                <a:spcPts val="4987"/>
              </a:lnSpc>
            </a:pPr>
            <a:r>
              <a:rPr lang="en-US" sz="3200" dirty="0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 </a:t>
            </a:r>
            <a:r>
              <a:rPr lang="en-US" sz="3200" dirty="0" err="1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правого</a:t>
            </a:r>
            <a:r>
              <a:rPr lang="en-US" sz="3200" dirty="0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боку</a:t>
            </a:r>
            <a:r>
              <a:rPr lang="en-US" sz="3200" dirty="0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 </a:t>
            </a:r>
          </a:p>
          <a:p>
            <a:pPr algn="ctr">
              <a:lnSpc>
                <a:spcPts val="4987"/>
              </a:lnSpc>
            </a:pPr>
            <a:r>
              <a:rPr lang="en-US" sz="3200" dirty="0" err="1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Транспортні</a:t>
            </a:r>
            <a:r>
              <a:rPr lang="en-US" sz="3200" dirty="0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засоби</a:t>
            </a:r>
            <a:r>
              <a:rPr lang="en-US" sz="3200" dirty="0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(</a:t>
            </a:r>
            <a:r>
              <a:rPr lang="en-US" sz="3200" dirty="0" err="1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автомобілі</a:t>
            </a:r>
            <a:r>
              <a:rPr lang="en-US" sz="3200" dirty="0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200" dirty="0" err="1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мотоцикли</a:t>
            </a:r>
            <a:r>
              <a:rPr lang="en-US" sz="3200" dirty="0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200" dirty="0" err="1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вантажівки</a:t>
            </a:r>
            <a:r>
              <a:rPr lang="en-US" sz="3200" dirty="0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тощо</a:t>
            </a:r>
            <a:r>
              <a:rPr lang="en-US" sz="3200" dirty="0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) </a:t>
            </a:r>
            <a:r>
              <a:rPr lang="en-US" sz="3200" dirty="0" err="1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пересуваються</a:t>
            </a:r>
            <a:r>
              <a:rPr lang="en-US" sz="3200" dirty="0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проїжджою</a:t>
            </a:r>
            <a:r>
              <a:rPr lang="en-US" sz="3200" dirty="0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частиною</a:t>
            </a:r>
            <a:r>
              <a:rPr lang="en-US" sz="3200" dirty="0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200" dirty="0" err="1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також</a:t>
            </a:r>
            <a:r>
              <a:rPr lang="en-US" sz="3200" dirty="0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з </a:t>
            </a:r>
            <a:r>
              <a:rPr lang="en-US" sz="3200" dirty="0" err="1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правого</a:t>
            </a:r>
            <a:r>
              <a:rPr lang="en-US" sz="3200" dirty="0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боку</a:t>
            </a:r>
            <a:r>
              <a:rPr lang="en-US" sz="3200" dirty="0">
                <a:solidFill>
                  <a:srgbClr val="4401CB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  <a:r>
              <a:rPr lang="en-US" sz="3200" dirty="0">
                <a:solidFill>
                  <a:srgbClr val="E2D41C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</a:p>
          <a:p>
            <a:pPr algn="ctr">
              <a:lnSpc>
                <a:spcPts val="4987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Рух</a:t>
            </a:r>
            <a:r>
              <a:rPr lang="en-US" sz="3200" dirty="0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в </a:t>
            </a:r>
            <a:r>
              <a:rPr lang="en-US" sz="3200" dirty="0" err="1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Україні</a:t>
            </a:r>
            <a:r>
              <a:rPr lang="en-US" sz="3200" dirty="0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правосторонній</a:t>
            </a:r>
            <a:r>
              <a:rPr lang="en-US" sz="3200" dirty="0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5607" b="-56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06760" y="329248"/>
            <a:ext cx="741045" cy="675005"/>
            <a:chOff x="0" y="0"/>
            <a:chExt cx="1482090" cy="1350010"/>
          </a:xfrm>
        </p:grpSpPr>
        <p:sp>
          <p:nvSpPr>
            <p:cNvPr id="4" name="Freeform 4"/>
            <p:cNvSpPr/>
            <p:nvPr/>
          </p:nvSpPr>
          <p:spPr>
            <a:xfrm>
              <a:off x="49530" y="48260"/>
              <a:ext cx="1383030" cy="1252220"/>
            </a:xfrm>
            <a:custGeom>
              <a:avLst/>
              <a:gdLst/>
              <a:ahLst/>
              <a:cxnLst/>
              <a:rect l="l" t="t" r="r" b="b"/>
              <a:pathLst>
                <a:path w="1383030" h="1252220">
                  <a:moveTo>
                    <a:pt x="309880" y="764540"/>
                  </a:moveTo>
                  <a:cubicBezTo>
                    <a:pt x="237490" y="621030"/>
                    <a:pt x="224790" y="662940"/>
                    <a:pt x="208280" y="664210"/>
                  </a:cubicBezTo>
                  <a:cubicBezTo>
                    <a:pt x="187960" y="666750"/>
                    <a:pt x="158750" y="638810"/>
                    <a:pt x="135890" y="622300"/>
                  </a:cubicBezTo>
                  <a:cubicBezTo>
                    <a:pt x="114300" y="605790"/>
                    <a:pt x="93980" y="585470"/>
                    <a:pt x="77470" y="563880"/>
                  </a:cubicBezTo>
                  <a:cubicBezTo>
                    <a:pt x="59690" y="542290"/>
                    <a:pt x="44450" y="518160"/>
                    <a:pt x="33020" y="492760"/>
                  </a:cubicBezTo>
                  <a:cubicBezTo>
                    <a:pt x="21590" y="467360"/>
                    <a:pt x="12700" y="440690"/>
                    <a:pt x="7620" y="412750"/>
                  </a:cubicBezTo>
                  <a:cubicBezTo>
                    <a:pt x="2540" y="386080"/>
                    <a:pt x="0" y="356870"/>
                    <a:pt x="1270" y="330200"/>
                  </a:cubicBezTo>
                  <a:cubicBezTo>
                    <a:pt x="3810" y="302260"/>
                    <a:pt x="7620" y="274320"/>
                    <a:pt x="16510" y="247650"/>
                  </a:cubicBezTo>
                  <a:cubicBezTo>
                    <a:pt x="24130" y="220980"/>
                    <a:pt x="35560" y="195580"/>
                    <a:pt x="49530" y="171450"/>
                  </a:cubicBezTo>
                  <a:cubicBezTo>
                    <a:pt x="63500" y="147320"/>
                    <a:pt x="81280" y="124460"/>
                    <a:pt x="100330" y="105410"/>
                  </a:cubicBezTo>
                  <a:cubicBezTo>
                    <a:pt x="119380" y="85090"/>
                    <a:pt x="142240" y="67310"/>
                    <a:pt x="166370" y="53340"/>
                  </a:cubicBezTo>
                  <a:cubicBezTo>
                    <a:pt x="189230" y="38100"/>
                    <a:pt x="215900" y="26670"/>
                    <a:pt x="241300" y="17780"/>
                  </a:cubicBezTo>
                  <a:cubicBezTo>
                    <a:pt x="267970" y="10160"/>
                    <a:pt x="295910" y="3810"/>
                    <a:pt x="323850" y="2540"/>
                  </a:cubicBezTo>
                  <a:cubicBezTo>
                    <a:pt x="351790" y="0"/>
                    <a:pt x="368300" y="0"/>
                    <a:pt x="407670" y="6350"/>
                  </a:cubicBezTo>
                  <a:cubicBezTo>
                    <a:pt x="505460" y="21590"/>
                    <a:pt x="782320" y="59690"/>
                    <a:pt x="914400" y="142240"/>
                  </a:cubicBezTo>
                  <a:cubicBezTo>
                    <a:pt x="1031240" y="213360"/>
                    <a:pt x="1104900" y="331470"/>
                    <a:pt x="1179830" y="439420"/>
                  </a:cubicBezTo>
                  <a:cubicBezTo>
                    <a:pt x="1256030" y="547370"/>
                    <a:pt x="1341120" y="702310"/>
                    <a:pt x="1367790" y="789940"/>
                  </a:cubicBezTo>
                  <a:cubicBezTo>
                    <a:pt x="1383030" y="838200"/>
                    <a:pt x="1383030" y="868680"/>
                    <a:pt x="1380490" y="906780"/>
                  </a:cubicBezTo>
                  <a:cubicBezTo>
                    <a:pt x="1379220" y="944880"/>
                    <a:pt x="1370330" y="985520"/>
                    <a:pt x="1356360" y="1021080"/>
                  </a:cubicBezTo>
                  <a:cubicBezTo>
                    <a:pt x="1341120" y="1057910"/>
                    <a:pt x="1320800" y="1092200"/>
                    <a:pt x="1295400" y="1122680"/>
                  </a:cubicBezTo>
                  <a:cubicBezTo>
                    <a:pt x="1270000" y="1151890"/>
                    <a:pt x="1239520" y="1178560"/>
                    <a:pt x="1206500" y="1197610"/>
                  </a:cubicBezTo>
                  <a:cubicBezTo>
                    <a:pt x="1173480" y="1217930"/>
                    <a:pt x="1134110" y="1233170"/>
                    <a:pt x="1097280" y="1242060"/>
                  </a:cubicBezTo>
                  <a:cubicBezTo>
                    <a:pt x="1059180" y="1249680"/>
                    <a:pt x="1018540" y="1252220"/>
                    <a:pt x="979170" y="1248410"/>
                  </a:cubicBezTo>
                  <a:cubicBezTo>
                    <a:pt x="941070" y="1244600"/>
                    <a:pt x="901700" y="1233170"/>
                    <a:pt x="866140" y="1216660"/>
                  </a:cubicBezTo>
                  <a:cubicBezTo>
                    <a:pt x="831850" y="1200150"/>
                    <a:pt x="797560" y="1177290"/>
                    <a:pt x="769620" y="1150620"/>
                  </a:cubicBezTo>
                  <a:cubicBezTo>
                    <a:pt x="741680" y="1123950"/>
                    <a:pt x="716280" y="1092200"/>
                    <a:pt x="698500" y="1057910"/>
                  </a:cubicBezTo>
                  <a:cubicBezTo>
                    <a:pt x="680720" y="1023620"/>
                    <a:pt x="666750" y="984250"/>
                    <a:pt x="660400" y="946150"/>
                  </a:cubicBezTo>
                  <a:cubicBezTo>
                    <a:pt x="654050" y="908050"/>
                    <a:pt x="654050" y="867410"/>
                    <a:pt x="660400" y="829310"/>
                  </a:cubicBezTo>
                  <a:cubicBezTo>
                    <a:pt x="666750" y="791210"/>
                    <a:pt x="679450" y="751840"/>
                    <a:pt x="698500" y="717550"/>
                  </a:cubicBezTo>
                  <a:cubicBezTo>
                    <a:pt x="716280" y="683260"/>
                    <a:pt x="740410" y="650240"/>
                    <a:pt x="768350" y="623570"/>
                  </a:cubicBezTo>
                  <a:cubicBezTo>
                    <a:pt x="797560" y="598170"/>
                    <a:pt x="830580" y="574040"/>
                    <a:pt x="866140" y="558800"/>
                  </a:cubicBezTo>
                  <a:cubicBezTo>
                    <a:pt x="901700" y="542290"/>
                    <a:pt x="941070" y="530860"/>
                    <a:pt x="979170" y="527050"/>
                  </a:cubicBezTo>
                  <a:cubicBezTo>
                    <a:pt x="1017270" y="521970"/>
                    <a:pt x="1059180" y="524510"/>
                    <a:pt x="1096010" y="533400"/>
                  </a:cubicBezTo>
                  <a:cubicBezTo>
                    <a:pt x="1134110" y="541020"/>
                    <a:pt x="1172210" y="556260"/>
                    <a:pt x="1205230" y="576580"/>
                  </a:cubicBezTo>
                  <a:cubicBezTo>
                    <a:pt x="1238250" y="596900"/>
                    <a:pt x="1270000" y="623570"/>
                    <a:pt x="1295400" y="652780"/>
                  </a:cubicBezTo>
                  <a:cubicBezTo>
                    <a:pt x="1319530" y="681990"/>
                    <a:pt x="1341120" y="717550"/>
                    <a:pt x="1355090" y="753110"/>
                  </a:cubicBezTo>
                  <a:cubicBezTo>
                    <a:pt x="1370330" y="788670"/>
                    <a:pt x="1379220" y="829310"/>
                    <a:pt x="1380490" y="867410"/>
                  </a:cubicBezTo>
                  <a:cubicBezTo>
                    <a:pt x="1383030" y="906780"/>
                    <a:pt x="1379220" y="947420"/>
                    <a:pt x="1367790" y="984250"/>
                  </a:cubicBezTo>
                  <a:cubicBezTo>
                    <a:pt x="1357630" y="1021080"/>
                    <a:pt x="1341120" y="1059180"/>
                    <a:pt x="1319530" y="1090930"/>
                  </a:cubicBezTo>
                  <a:cubicBezTo>
                    <a:pt x="1297940" y="1122680"/>
                    <a:pt x="1268730" y="1153160"/>
                    <a:pt x="1238250" y="1176020"/>
                  </a:cubicBezTo>
                  <a:cubicBezTo>
                    <a:pt x="1207770" y="1200150"/>
                    <a:pt x="1170940" y="1219200"/>
                    <a:pt x="1135380" y="1231900"/>
                  </a:cubicBezTo>
                  <a:cubicBezTo>
                    <a:pt x="1098550" y="1243330"/>
                    <a:pt x="1057910" y="1249680"/>
                    <a:pt x="1018540" y="1250950"/>
                  </a:cubicBezTo>
                  <a:cubicBezTo>
                    <a:pt x="980440" y="1250950"/>
                    <a:pt x="939800" y="1243330"/>
                    <a:pt x="902970" y="1231900"/>
                  </a:cubicBezTo>
                  <a:cubicBezTo>
                    <a:pt x="866140" y="1219200"/>
                    <a:pt x="830580" y="1200150"/>
                    <a:pt x="798830" y="1176020"/>
                  </a:cubicBezTo>
                  <a:cubicBezTo>
                    <a:pt x="768350" y="1153160"/>
                    <a:pt x="715010" y="1094740"/>
                    <a:pt x="718820" y="1090930"/>
                  </a:cubicBezTo>
                  <a:cubicBezTo>
                    <a:pt x="720090" y="1088390"/>
                    <a:pt x="763270" y="1126490"/>
                    <a:pt x="768350" y="1121410"/>
                  </a:cubicBezTo>
                  <a:cubicBezTo>
                    <a:pt x="782320" y="1107440"/>
                    <a:pt x="657860" y="834390"/>
                    <a:pt x="558800" y="759460"/>
                  </a:cubicBezTo>
                  <a:cubicBezTo>
                    <a:pt x="467360" y="688340"/>
                    <a:pt x="279400" y="694690"/>
                    <a:pt x="208280" y="664210"/>
                  </a:cubicBezTo>
                  <a:cubicBezTo>
                    <a:pt x="173990" y="650240"/>
                    <a:pt x="158750" y="638810"/>
                    <a:pt x="135890" y="622300"/>
                  </a:cubicBezTo>
                  <a:cubicBezTo>
                    <a:pt x="114300" y="605790"/>
                    <a:pt x="93980" y="585470"/>
                    <a:pt x="77470" y="563880"/>
                  </a:cubicBezTo>
                  <a:cubicBezTo>
                    <a:pt x="59690" y="542290"/>
                    <a:pt x="44450" y="518160"/>
                    <a:pt x="33020" y="492760"/>
                  </a:cubicBezTo>
                  <a:cubicBezTo>
                    <a:pt x="21590" y="467360"/>
                    <a:pt x="12700" y="440690"/>
                    <a:pt x="7620" y="412750"/>
                  </a:cubicBezTo>
                  <a:cubicBezTo>
                    <a:pt x="2540" y="386080"/>
                    <a:pt x="0" y="356870"/>
                    <a:pt x="1270" y="330200"/>
                  </a:cubicBezTo>
                  <a:cubicBezTo>
                    <a:pt x="3810" y="302260"/>
                    <a:pt x="7620" y="274320"/>
                    <a:pt x="16510" y="247650"/>
                  </a:cubicBezTo>
                  <a:cubicBezTo>
                    <a:pt x="24130" y="220980"/>
                    <a:pt x="35560" y="195580"/>
                    <a:pt x="49530" y="171450"/>
                  </a:cubicBezTo>
                  <a:cubicBezTo>
                    <a:pt x="63500" y="147320"/>
                    <a:pt x="81280" y="124460"/>
                    <a:pt x="100330" y="105410"/>
                  </a:cubicBezTo>
                  <a:cubicBezTo>
                    <a:pt x="119380" y="85090"/>
                    <a:pt x="142240" y="67310"/>
                    <a:pt x="166370" y="53340"/>
                  </a:cubicBezTo>
                  <a:cubicBezTo>
                    <a:pt x="189230" y="38100"/>
                    <a:pt x="215900" y="26670"/>
                    <a:pt x="241300" y="17780"/>
                  </a:cubicBezTo>
                  <a:cubicBezTo>
                    <a:pt x="267970" y="10160"/>
                    <a:pt x="295910" y="3810"/>
                    <a:pt x="323850" y="2540"/>
                  </a:cubicBezTo>
                  <a:cubicBezTo>
                    <a:pt x="351790" y="0"/>
                    <a:pt x="373380" y="1270"/>
                    <a:pt x="406400" y="6350"/>
                  </a:cubicBezTo>
                  <a:cubicBezTo>
                    <a:pt x="459740" y="15240"/>
                    <a:pt x="539750" y="21590"/>
                    <a:pt x="604520" y="62230"/>
                  </a:cubicBezTo>
                  <a:cubicBezTo>
                    <a:pt x="697230" y="119380"/>
                    <a:pt x="821690" y="270510"/>
                    <a:pt x="880110" y="370840"/>
                  </a:cubicBezTo>
                  <a:cubicBezTo>
                    <a:pt x="924560" y="447040"/>
                    <a:pt x="946150" y="537210"/>
                    <a:pt x="956310" y="593090"/>
                  </a:cubicBezTo>
                  <a:cubicBezTo>
                    <a:pt x="961390" y="626110"/>
                    <a:pt x="960120" y="647700"/>
                    <a:pt x="957580" y="674370"/>
                  </a:cubicBezTo>
                  <a:cubicBezTo>
                    <a:pt x="955040" y="701040"/>
                    <a:pt x="948690" y="727710"/>
                    <a:pt x="939800" y="753110"/>
                  </a:cubicBezTo>
                  <a:cubicBezTo>
                    <a:pt x="930910" y="778510"/>
                    <a:pt x="918210" y="803910"/>
                    <a:pt x="902970" y="826770"/>
                  </a:cubicBezTo>
                  <a:cubicBezTo>
                    <a:pt x="887730" y="848360"/>
                    <a:pt x="869950" y="869950"/>
                    <a:pt x="850900" y="887730"/>
                  </a:cubicBezTo>
                  <a:cubicBezTo>
                    <a:pt x="830580" y="905510"/>
                    <a:pt x="807720" y="922020"/>
                    <a:pt x="784860" y="934720"/>
                  </a:cubicBezTo>
                  <a:cubicBezTo>
                    <a:pt x="760730" y="948690"/>
                    <a:pt x="735330" y="958850"/>
                    <a:pt x="708660" y="965200"/>
                  </a:cubicBezTo>
                  <a:cubicBezTo>
                    <a:pt x="683260" y="972820"/>
                    <a:pt x="655320" y="976630"/>
                    <a:pt x="628650" y="976630"/>
                  </a:cubicBezTo>
                  <a:cubicBezTo>
                    <a:pt x="601980" y="976630"/>
                    <a:pt x="574040" y="974090"/>
                    <a:pt x="547370" y="967740"/>
                  </a:cubicBezTo>
                  <a:cubicBezTo>
                    <a:pt x="521970" y="962660"/>
                    <a:pt x="495300" y="952500"/>
                    <a:pt x="471170" y="941070"/>
                  </a:cubicBezTo>
                  <a:cubicBezTo>
                    <a:pt x="447040" y="928370"/>
                    <a:pt x="424180" y="913130"/>
                    <a:pt x="403860" y="895350"/>
                  </a:cubicBezTo>
                  <a:cubicBezTo>
                    <a:pt x="383540" y="878840"/>
                    <a:pt x="364490" y="858520"/>
                    <a:pt x="347980" y="835660"/>
                  </a:cubicBezTo>
                  <a:cubicBezTo>
                    <a:pt x="332740" y="814070"/>
                    <a:pt x="309880" y="764540"/>
                    <a:pt x="309880" y="76454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111877" y="136662"/>
            <a:ext cx="1027293" cy="908548"/>
            <a:chOff x="0" y="0"/>
            <a:chExt cx="855848" cy="756920"/>
          </a:xfrm>
        </p:grpSpPr>
        <p:sp>
          <p:nvSpPr>
            <p:cNvPr id="6" name="Freeform 6"/>
            <p:cNvSpPr/>
            <p:nvPr/>
          </p:nvSpPr>
          <p:spPr>
            <a:xfrm>
              <a:off x="54567" y="40640"/>
              <a:ext cx="732353" cy="666750"/>
            </a:xfrm>
            <a:custGeom>
              <a:avLst/>
              <a:gdLst/>
              <a:ahLst/>
              <a:cxnLst/>
              <a:rect l="l" t="t" r="r" b="b"/>
              <a:pathLst>
                <a:path w="732353" h="666750">
                  <a:moveTo>
                    <a:pt x="732353" y="236220"/>
                  </a:moveTo>
                  <a:cubicBezTo>
                    <a:pt x="732353" y="444500"/>
                    <a:pt x="705069" y="497840"/>
                    <a:pt x="670606" y="538480"/>
                  </a:cubicBezTo>
                  <a:cubicBezTo>
                    <a:pt x="634706" y="577850"/>
                    <a:pt x="581575" y="614680"/>
                    <a:pt x="529879" y="635000"/>
                  </a:cubicBezTo>
                  <a:cubicBezTo>
                    <a:pt x="476748" y="656590"/>
                    <a:pt x="410692" y="666750"/>
                    <a:pt x="353253" y="664210"/>
                  </a:cubicBezTo>
                  <a:cubicBezTo>
                    <a:pt x="295814" y="660400"/>
                    <a:pt x="232630" y="643890"/>
                    <a:pt x="182371" y="617220"/>
                  </a:cubicBezTo>
                  <a:cubicBezTo>
                    <a:pt x="133547" y="590550"/>
                    <a:pt x="86160" y="548640"/>
                    <a:pt x="56004" y="505460"/>
                  </a:cubicBezTo>
                  <a:cubicBezTo>
                    <a:pt x="27284" y="461010"/>
                    <a:pt x="7180" y="405130"/>
                    <a:pt x="2872" y="354330"/>
                  </a:cubicBezTo>
                  <a:cubicBezTo>
                    <a:pt x="0" y="303530"/>
                    <a:pt x="11488" y="245110"/>
                    <a:pt x="35900" y="199390"/>
                  </a:cubicBezTo>
                  <a:cubicBezTo>
                    <a:pt x="58876" y="152400"/>
                    <a:pt x="100519" y="105410"/>
                    <a:pt x="146471" y="74930"/>
                  </a:cubicBezTo>
                  <a:cubicBezTo>
                    <a:pt x="190987" y="43180"/>
                    <a:pt x="252734" y="19050"/>
                    <a:pt x="308737" y="10160"/>
                  </a:cubicBezTo>
                  <a:cubicBezTo>
                    <a:pt x="366177" y="0"/>
                    <a:pt x="432232" y="3810"/>
                    <a:pt x="486800" y="19050"/>
                  </a:cubicBezTo>
                  <a:cubicBezTo>
                    <a:pt x="542803" y="34290"/>
                    <a:pt x="640450" y="100330"/>
                    <a:pt x="64045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871835" y="666750"/>
            <a:ext cx="378460" cy="378460"/>
            <a:chOff x="0" y="0"/>
            <a:chExt cx="756920" cy="756920"/>
          </a:xfrm>
        </p:grpSpPr>
        <p:sp>
          <p:nvSpPr>
            <p:cNvPr id="8" name="Freeform 8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4950"/>
                  </a:moveTo>
                  <a:cubicBezTo>
                    <a:pt x="647700" y="443230"/>
                    <a:pt x="623570" y="496570"/>
                    <a:pt x="593090" y="537210"/>
                  </a:cubicBezTo>
                  <a:cubicBezTo>
                    <a:pt x="561340" y="577850"/>
                    <a:pt x="514350" y="613410"/>
                    <a:pt x="468630" y="635000"/>
                  </a:cubicBezTo>
                  <a:cubicBezTo>
                    <a:pt x="421640" y="655320"/>
                    <a:pt x="363220" y="666750"/>
                    <a:pt x="312420" y="662940"/>
                  </a:cubicBezTo>
                  <a:cubicBezTo>
                    <a:pt x="261620" y="660400"/>
                    <a:pt x="205740" y="642620"/>
                    <a:pt x="161290" y="615950"/>
                  </a:cubicBezTo>
                  <a:cubicBezTo>
                    <a:pt x="118110" y="589280"/>
                    <a:pt x="76200" y="548640"/>
                    <a:pt x="49530" y="504190"/>
                  </a:cubicBezTo>
                  <a:cubicBezTo>
                    <a:pt x="24130" y="461010"/>
                    <a:pt x="6350" y="405130"/>
                    <a:pt x="2540" y="353060"/>
                  </a:cubicBezTo>
                  <a:cubicBezTo>
                    <a:pt x="0" y="302260"/>
                    <a:pt x="10160" y="245110"/>
                    <a:pt x="31750" y="198120"/>
                  </a:cubicBezTo>
                  <a:cubicBezTo>
                    <a:pt x="52070" y="151130"/>
                    <a:pt x="88900" y="105410"/>
                    <a:pt x="129540" y="73660"/>
                  </a:cubicBezTo>
                  <a:cubicBezTo>
                    <a:pt x="168910" y="41910"/>
                    <a:pt x="222250" y="17780"/>
                    <a:pt x="273050" y="8890"/>
                  </a:cubicBezTo>
                  <a:cubicBezTo>
                    <a:pt x="323850" y="0"/>
                    <a:pt x="382270" y="3810"/>
                    <a:pt x="43053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0760710" y="741045"/>
            <a:ext cx="378460" cy="378460"/>
            <a:chOff x="0" y="0"/>
            <a:chExt cx="756920" cy="756920"/>
          </a:xfrm>
        </p:grpSpPr>
        <p:sp>
          <p:nvSpPr>
            <p:cNvPr id="10" name="Freeform 10"/>
            <p:cNvSpPr/>
            <p:nvPr/>
          </p:nvSpPr>
          <p:spPr>
            <a:xfrm>
              <a:off x="46990" y="41910"/>
              <a:ext cx="648970" cy="666750"/>
            </a:xfrm>
            <a:custGeom>
              <a:avLst/>
              <a:gdLst/>
              <a:ahLst/>
              <a:cxnLst/>
              <a:rect l="l" t="t" r="r" b="b"/>
              <a:pathLst>
                <a:path w="648970" h="666750">
                  <a:moveTo>
                    <a:pt x="648970" y="234950"/>
                  </a:moveTo>
                  <a:cubicBezTo>
                    <a:pt x="648970" y="443230"/>
                    <a:pt x="624840" y="496570"/>
                    <a:pt x="593090" y="537210"/>
                  </a:cubicBezTo>
                  <a:cubicBezTo>
                    <a:pt x="561340" y="577850"/>
                    <a:pt x="515620" y="613410"/>
                    <a:pt x="468630" y="635000"/>
                  </a:cubicBezTo>
                  <a:cubicBezTo>
                    <a:pt x="421640" y="655320"/>
                    <a:pt x="364490" y="666750"/>
                    <a:pt x="313690" y="662940"/>
                  </a:cubicBezTo>
                  <a:cubicBezTo>
                    <a:pt x="261620" y="660400"/>
                    <a:pt x="205740" y="642620"/>
                    <a:pt x="162560" y="615950"/>
                  </a:cubicBezTo>
                  <a:cubicBezTo>
                    <a:pt x="118110" y="589280"/>
                    <a:pt x="77470" y="548640"/>
                    <a:pt x="50800" y="504190"/>
                  </a:cubicBezTo>
                  <a:cubicBezTo>
                    <a:pt x="24130" y="461010"/>
                    <a:pt x="6350" y="405130"/>
                    <a:pt x="3810" y="353060"/>
                  </a:cubicBezTo>
                  <a:cubicBezTo>
                    <a:pt x="0" y="302260"/>
                    <a:pt x="11430" y="245110"/>
                    <a:pt x="31750" y="198120"/>
                  </a:cubicBezTo>
                  <a:cubicBezTo>
                    <a:pt x="53340" y="151130"/>
                    <a:pt x="88900" y="105410"/>
                    <a:pt x="129540" y="73660"/>
                  </a:cubicBezTo>
                  <a:cubicBezTo>
                    <a:pt x="170180" y="41910"/>
                    <a:pt x="223520" y="17780"/>
                    <a:pt x="274320" y="8890"/>
                  </a:cubicBezTo>
                  <a:cubicBezTo>
                    <a:pt x="323850" y="0"/>
                    <a:pt x="382270" y="3810"/>
                    <a:pt x="43180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-342265" y="-104774"/>
            <a:ext cx="4904105" cy="1512570"/>
            <a:chOff x="0" y="0"/>
            <a:chExt cx="9808210" cy="3025140"/>
          </a:xfrm>
        </p:grpSpPr>
        <p:sp>
          <p:nvSpPr>
            <p:cNvPr id="12" name="Freeform 12"/>
            <p:cNvSpPr/>
            <p:nvPr/>
          </p:nvSpPr>
          <p:spPr>
            <a:xfrm>
              <a:off x="50800" y="36830"/>
              <a:ext cx="9775190" cy="2961640"/>
            </a:xfrm>
            <a:custGeom>
              <a:avLst/>
              <a:gdLst/>
              <a:ahLst/>
              <a:cxnLst/>
              <a:rect l="l" t="t" r="r" b="b"/>
              <a:pathLst>
                <a:path w="9775190" h="2961640">
                  <a:moveTo>
                    <a:pt x="0" y="943610"/>
                  </a:moveTo>
                  <a:cubicBezTo>
                    <a:pt x="5080" y="897890"/>
                    <a:pt x="0" y="887730"/>
                    <a:pt x="1270" y="875030"/>
                  </a:cubicBezTo>
                  <a:cubicBezTo>
                    <a:pt x="2540" y="855980"/>
                    <a:pt x="12700" y="830580"/>
                    <a:pt x="16510" y="807720"/>
                  </a:cubicBezTo>
                  <a:cubicBezTo>
                    <a:pt x="20320" y="784860"/>
                    <a:pt x="19050" y="756920"/>
                    <a:pt x="24130" y="739140"/>
                  </a:cubicBezTo>
                  <a:cubicBezTo>
                    <a:pt x="27940" y="725170"/>
                    <a:pt x="35560" y="717550"/>
                    <a:pt x="39370" y="707390"/>
                  </a:cubicBezTo>
                  <a:cubicBezTo>
                    <a:pt x="43180" y="695960"/>
                    <a:pt x="41910" y="685800"/>
                    <a:pt x="46990" y="673100"/>
                  </a:cubicBezTo>
                  <a:cubicBezTo>
                    <a:pt x="54610" y="655320"/>
                    <a:pt x="72390" y="635000"/>
                    <a:pt x="83820" y="614680"/>
                  </a:cubicBezTo>
                  <a:cubicBezTo>
                    <a:pt x="95250" y="594360"/>
                    <a:pt x="102870" y="567690"/>
                    <a:pt x="113030" y="551180"/>
                  </a:cubicBezTo>
                  <a:cubicBezTo>
                    <a:pt x="120650" y="541020"/>
                    <a:pt x="130810" y="535940"/>
                    <a:pt x="137160" y="527050"/>
                  </a:cubicBezTo>
                  <a:cubicBezTo>
                    <a:pt x="144780" y="516890"/>
                    <a:pt x="147320" y="506730"/>
                    <a:pt x="156210" y="496570"/>
                  </a:cubicBezTo>
                  <a:cubicBezTo>
                    <a:pt x="168910" y="482600"/>
                    <a:pt x="191770" y="468630"/>
                    <a:pt x="209550" y="452120"/>
                  </a:cubicBezTo>
                  <a:cubicBezTo>
                    <a:pt x="226060" y="436880"/>
                    <a:pt x="242570" y="414020"/>
                    <a:pt x="257810" y="402590"/>
                  </a:cubicBezTo>
                  <a:cubicBezTo>
                    <a:pt x="267970" y="394970"/>
                    <a:pt x="278130" y="393700"/>
                    <a:pt x="288290" y="387350"/>
                  </a:cubicBezTo>
                  <a:cubicBezTo>
                    <a:pt x="297180" y="381000"/>
                    <a:pt x="303530" y="370840"/>
                    <a:pt x="314960" y="364490"/>
                  </a:cubicBezTo>
                  <a:cubicBezTo>
                    <a:pt x="331470" y="355600"/>
                    <a:pt x="358140" y="349250"/>
                    <a:pt x="379730" y="339090"/>
                  </a:cubicBezTo>
                  <a:cubicBezTo>
                    <a:pt x="400050" y="330200"/>
                    <a:pt x="420370" y="316230"/>
                    <a:pt x="440690" y="307340"/>
                  </a:cubicBezTo>
                  <a:cubicBezTo>
                    <a:pt x="462280" y="299720"/>
                    <a:pt x="496570" y="293370"/>
                    <a:pt x="504190" y="290830"/>
                  </a:cubicBezTo>
                  <a:cubicBezTo>
                    <a:pt x="506730" y="290830"/>
                    <a:pt x="506730" y="289560"/>
                    <a:pt x="508000" y="289560"/>
                  </a:cubicBezTo>
                  <a:cubicBezTo>
                    <a:pt x="508000" y="289560"/>
                    <a:pt x="509270" y="289560"/>
                    <a:pt x="509270" y="289560"/>
                  </a:cubicBezTo>
                  <a:cubicBezTo>
                    <a:pt x="520700" y="288290"/>
                    <a:pt x="596900" y="264160"/>
                    <a:pt x="669290" y="247650"/>
                  </a:cubicBezTo>
                  <a:cubicBezTo>
                    <a:pt x="820420" y="214630"/>
                    <a:pt x="1146810" y="162560"/>
                    <a:pt x="1371600" y="121920"/>
                  </a:cubicBezTo>
                  <a:cubicBezTo>
                    <a:pt x="1579880" y="85090"/>
                    <a:pt x="1776730" y="27940"/>
                    <a:pt x="1974850" y="13970"/>
                  </a:cubicBezTo>
                  <a:cubicBezTo>
                    <a:pt x="2166620" y="0"/>
                    <a:pt x="2355850" y="8890"/>
                    <a:pt x="2542540" y="33020"/>
                  </a:cubicBezTo>
                  <a:cubicBezTo>
                    <a:pt x="2729230" y="57150"/>
                    <a:pt x="2912110" y="109220"/>
                    <a:pt x="3096260" y="157480"/>
                  </a:cubicBezTo>
                  <a:cubicBezTo>
                    <a:pt x="3282950" y="205740"/>
                    <a:pt x="3462020" y="281940"/>
                    <a:pt x="3656330" y="325120"/>
                  </a:cubicBezTo>
                  <a:cubicBezTo>
                    <a:pt x="3860800" y="370840"/>
                    <a:pt x="4077970" y="382270"/>
                    <a:pt x="4293870" y="421640"/>
                  </a:cubicBezTo>
                  <a:cubicBezTo>
                    <a:pt x="4521200" y="462280"/>
                    <a:pt x="4762500" y="520700"/>
                    <a:pt x="4989830" y="565150"/>
                  </a:cubicBezTo>
                  <a:cubicBezTo>
                    <a:pt x="5208270" y="605790"/>
                    <a:pt x="5433060" y="646430"/>
                    <a:pt x="5633720" y="678180"/>
                  </a:cubicBezTo>
                  <a:cubicBezTo>
                    <a:pt x="5808980" y="706120"/>
                    <a:pt x="5969000" y="784860"/>
                    <a:pt x="6127750" y="748030"/>
                  </a:cubicBezTo>
                  <a:cubicBezTo>
                    <a:pt x="6303010" y="707390"/>
                    <a:pt x="6441440" y="497840"/>
                    <a:pt x="6633210" y="405130"/>
                  </a:cubicBezTo>
                  <a:cubicBezTo>
                    <a:pt x="6847840" y="300990"/>
                    <a:pt x="7133590" y="204470"/>
                    <a:pt x="7366000" y="171450"/>
                  </a:cubicBezTo>
                  <a:cubicBezTo>
                    <a:pt x="7567930" y="142240"/>
                    <a:pt x="7753350" y="143510"/>
                    <a:pt x="7945120" y="184150"/>
                  </a:cubicBezTo>
                  <a:cubicBezTo>
                    <a:pt x="8149590" y="227330"/>
                    <a:pt x="8361680" y="336550"/>
                    <a:pt x="8552180" y="436880"/>
                  </a:cubicBezTo>
                  <a:cubicBezTo>
                    <a:pt x="8740140" y="535940"/>
                    <a:pt x="8912860" y="656590"/>
                    <a:pt x="9081770" y="781050"/>
                  </a:cubicBezTo>
                  <a:cubicBezTo>
                    <a:pt x="9248140" y="905510"/>
                    <a:pt x="9453880" y="1007110"/>
                    <a:pt x="9558020" y="1184910"/>
                  </a:cubicBezTo>
                  <a:cubicBezTo>
                    <a:pt x="9674860" y="1381760"/>
                    <a:pt x="9775190" y="1727200"/>
                    <a:pt x="9706610" y="1935480"/>
                  </a:cubicBezTo>
                  <a:cubicBezTo>
                    <a:pt x="9640570" y="2137410"/>
                    <a:pt x="9337040" y="2353310"/>
                    <a:pt x="9174480" y="2421890"/>
                  </a:cubicBezTo>
                  <a:cubicBezTo>
                    <a:pt x="9072880" y="2466340"/>
                    <a:pt x="8926830" y="2399030"/>
                    <a:pt x="8887460" y="2442210"/>
                  </a:cubicBezTo>
                  <a:cubicBezTo>
                    <a:pt x="8858250" y="2475230"/>
                    <a:pt x="8924290" y="2550160"/>
                    <a:pt x="8895080" y="2603500"/>
                  </a:cubicBezTo>
                  <a:cubicBezTo>
                    <a:pt x="8834120" y="2713990"/>
                    <a:pt x="8521700" y="2912110"/>
                    <a:pt x="8314690" y="2936240"/>
                  </a:cubicBezTo>
                  <a:cubicBezTo>
                    <a:pt x="8100060" y="2961640"/>
                    <a:pt x="7821930" y="2839720"/>
                    <a:pt x="7627620" y="2735580"/>
                  </a:cubicBezTo>
                  <a:cubicBezTo>
                    <a:pt x="7451090" y="2641600"/>
                    <a:pt x="7258050" y="2397760"/>
                    <a:pt x="7183120" y="2362200"/>
                  </a:cubicBezTo>
                  <a:cubicBezTo>
                    <a:pt x="7161530" y="2352040"/>
                    <a:pt x="7158990" y="2352040"/>
                    <a:pt x="7136130" y="2354580"/>
                  </a:cubicBezTo>
                  <a:cubicBezTo>
                    <a:pt x="7070090" y="2362200"/>
                    <a:pt x="6898640" y="2458720"/>
                    <a:pt x="6757670" y="2513330"/>
                  </a:cubicBezTo>
                  <a:cubicBezTo>
                    <a:pt x="6581140" y="2581910"/>
                    <a:pt x="6360160" y="2707640"/>
                    <a:pt x="6156960" y="2729230"/>
                  </a:cubicBezTo>
                  <a:cubicBezTo>
                    <a:pt x="5958840" y="2750820"/>
                    <a:pt x="5745480" y="2712720"/>
                    <a:pt x="5551170" y="2651760"/>
                  </a:cubicBezTo>
                  <a:cubicBezTo>
                    <a:pt x="5353050" y="2589530"/>
                    <a:pt x="5132070" y="2458720"/>
                    <a:pt x="4982210" y="2350770"/>
                  </a:cubicBezTo>
                  <a:cubicBezTo>
                    <a:pt x="4869180" y="2268220"/>
                    <a:pt x="4775200" y="2159000"/>
                    <a:pt x="4711700" y="2090420"/>
                  </a:cubicBezTo>
                  <a:cubicBezTo>
                    <a:pt x="4673600" y="2049780"/>
                    <a:pt x="4649470" y="2024380"/>
                    <a:pt x="4625340" y="1986280"/>
                  </a:cubicBezTo>
                  <a:cubicBezTo>
                    <a:pt x="4601210" y="1949450"/>
                    <a:pt x="4580890" y="1907540"/>
                    <a:pt x="4566920" y="1864360"/>
                  </a:cubicBezTo>
                  <a:cubicBezTo>
                    <a:pt x="4552950" y="1823720"/>
                    <a:pt x="4566920" y="1762760"/>
                    <a:pt x="4540250" y="1736090"/>
                  </a:cubicBezTo>
                  <a:cubicBezTo>
                    <a:pt x="4508500" y="1704340"/>
                    <a:pt x="4445000" y="1717040"/>
                    <a:pt x="4373880" y="1703070"/>
                  </a:cubicBezTo>
                  <a:cubicBezTo>
                    <a:pt x="4244340" y="1678940"/>
                    <a:pt x="4019550" y="1637030"/>
                    <a:pt x="3823970" y="1600200"/>
                  </a:cubicBezTo>
                  <a:cubicBezTo>
                    <a:pt x="3601720" y="1559560"/>
                    <a:pt x="3328670" y="1525270"/>
                    <a:pt x="3110230" y="1469390"/>
                  </a:cubicBezTo>
                  <a:cubicBezTo>
                    <a:pt x="2919730" y="1419860"/>
                    <a:pt x="2768600" y="1327150"/>
                    <a:pt x="2584450" y="1294130"/>
                  </a:cubicBezTo>
                  <a:cubicBezTo>
                    <a:pt x="2390140" y="1258570"/>
                    <a:pt x="2170430" y="1254760"/>
                    <a:pt x="1971040" y="1273810"/>
                  </a:cubicBezTo>
                  <a:cubicBezTo>
                    <a:pt x="1775460" y="1290320"/>
                    <a:pt x="1587500" y="1356360"/>
                    <a:pt x="1399540" y="1397000"/>
                  </a:cubicBezTo>
                  <a:cubicBezTo>
                    <a:pt x="1217930" y="1436370"/>
                    <a:pt x="923290" y="1493520"/>
                    <a:pt x="861060" y="1513840"/>
                  </a:cubicBezTo>
                  <a:cubicBezTo>
                    <a:pt x="848360" y="1517650"/>
                    <a:pt x="847090" y="1520190"/>
                    <a:pt x="836930" y="1524000"/>
                  </a:cubicBezTo>
                  <a:cubicBezTo>
                    <a:pt x="820420" y="1529080"/>
                    <a:pt x="791210" y="1529080"/>
                    <a:pt x="768350" y="1534160"/>
                  </a:cubicBezTo>
                  <a:cubicBezTo>
                    <a:pt x="746760" y="1539240"/>
                    <a:pt x="720090" y="1550670"/>
                    <a:pt x="702310" y="1551940"/>
                  </a:cubicBezTo>
                  <a:cubicBezTo>
                    <a:pt x="688340" y="1553210"/>
                    <a:pt x="678180" y="1549400"/>
                    <a:pt x="666750" y="1549400"/>
                  </a:cubicBezTo>
                  <a:cubicBezTo>
                    <a:pt x="655320" y="1550670"/>
                    <a:pt x="646430" y="1555750"/>
                    <a:pt x="632460" y="1555750"/>
                  </a:cubicBezTo>
                  <a:cubicBezTo>
                    <a:pt x="613410" y="1554480"/>
                    <a:pt x="588010" y="1545590"/>
                    <a:pt x="565150" y="1543050"/>
                  </a:cubicBezTo>
                  <a:cubicBezTo>
                    <a:pt x="542290" y="1540510"/>
                    <a:pt x="514350" y="1543050"/>
                    <a:pt x="495300" y="1539240"/>
                  </a:cubicBezTo>
                  <a:cubicBezTo>
                    <a:pt x="482600" y="1535430"/>
                    <a:pt x="473710" y="1529080"/>
                    <a:pt x="463550" y="1525270"/>
                  </a:cubicBezTo>
                  <a:cubicBezTo>
                    <a:pt x="452120" y="1522730"/>
                    <a:pt x="441960" y="1524000"/>
                    <a:pt x="429260" y="1520190"/>
                  </a:cubicBezTo>
                  <a:cubicBezTo>
                    <a:pt x="411480" y="1513840"/>
                    <a:pt x="388620" y="1496060"/>
                    <a:pt x="368300" y="1487170"/>
                  </a:cubicBezTo>
                  <a:cubicBezTo>
                    <a:pt x="346710" y="1477010"/>
                    <a:pt x="320040" y="1470660"/>
                    <a:pt x="303530" y="1460500"/>
                  </a:cubicBezTo>
                  <a:cubicBezTo>
                    <a:pt x="292100" y="1452880"/>
                    <a:pt x="287020" y="1443990"/>
                    <a:pt x="278130" y="1437640"/>
                  </a:cubicBezTo>
                  <a:cubicBezTo>
                    <a:pt x="267970" y="1431290"/>
                    <a:pt x="257810" y="1428750"/>
                    <a:pt x="247650" y="1421130"/>
                  </a:cubicBezTo>
                  <a:cubicBezTo>
                    <a:pt x="232410" y="1409700"/>
                    <a:pt x="217170" y="1386840"/>
                    <a:pt x="199390" y="1370330"/>
                  </a:cubicBezTo>
                  <a:cubicBezTo>
                    <a:pt x="182880" y="1353820"/>
                    <a:pt x="160020" y="1339850"/>
                    <a:pt x="147320" y="1324610"/>
                  </a:cubicBezTo>
                  <a:cubicBezTo>
                    <a:pt x="139700" y="1314450"/>
                    <a:pt x="137160" y="1304290"/>
                    <a:pt x="129540" y="1295400"/>
                  </a:cubicBezTo>
                  <a:cubicBezTo>
                    <a:pt x="123190" y="1285240"/>
                    <a:pt x="114300" y="1280160"/>
                    <a:pt x="106680" y="1270000"/>
                  </a:cubicBezTo>
                  <a:cubicBezTo>
                    <a:pt x="96520" y="1253490"/>
                    <a:pt x="88900" y="1226820"/>
                    <a:pt x="77470" y="1206500"/>
                  </a:cubicBezTo>
                  <a:cubicBezTo>
                    <a:pt x="67310" y="1186180"/>
                    <a:pt x="49530" y="1164590"/>
                    <a:pt x="43180" y="1146810"/>
                  </a:cubicBezTo>
                  <a:cubicBezTo>
                    <a:pt x="38100" y="1134110"/>
                    <a:pt x="39370" y="1123950"/>
                    <a:pt x="35560" y="1112520"/>
                  </a:cubicBezTo>
                  <a:cubicBezTo>
                    <a:pt x="31750" y="1101090"/>
                    <a:pt x="25400" y="1093470"/>
                    <a:pt x="21590" y="1080770"/>
                  </a:cubicBezTo>
                  <a:cubicBezTo>
                    <a:pt x="16510" y="1062990"/>
                    <a:pt x="17780" y="1035050"/>
                    <a:pt x="13970" y="1012190"/>
                  </a:cubicBezTo>
                  <a:cubicBezTo>
                    <a:pt x="11430" y="989330"/>
                    <a:pt x="0" y="943610"/>
                    <a:pt x="0" y="94361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 rot="510566">
            <a:off x="2834223" y="49403"/>
            <a:ext cx="4430016" cy="4047927"/>
          </a:xfrm>
          <a:custGeom>
            <a:avLst/>
            <a:gdLst/>
            <a:ahLst/>
            <a:cxnLst/>
            <a:rect l="l" t="t" r="r" b="b"/>
            <a:pathLst>
              <a:path w="6645024" h="6071891">
                <a:moveTo>
                  <a:pt x="0" y="0"/>
                </a:moveTo>
                <a:lnTo>
                  <a:pt x="6645024" y="0"/>
                </a:lnTo>
                <a:lnTo>
                  <a:pt x="6645024" y="6071891"/>
                </a:lnTo>
                <a:lnTo>
                  <a:pt x="0" y="6071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45397" y="-130381"/>
            <a:ext cx="3937957" cy="6988381"/>
          </a:xfrm>
          <a:custGeom>
            <a:avLst/>
            <a:gdLst/>
            <a:ahLst/>
            <a:cxnLst/>
            <a:rect l="l" t="t" r="r" b="b"/>
            <a:pathLst>
              <a:path w="5906936" h="10482572">
                <a:moveTo>
                  <a:pt x="0" y="0"/>
                </a:moveTo>
                <a:lnTo>
                  <a:pt x="5906936" y="0"/>
                </a:lnTo>
                <a:lnTo>
                  <a:pt x="5906936" y="10482572"/>
                </a:lnTo>
                <a:lnTo>
                  <a:pt x="0" y="1048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333" r="-4212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58504" y="3657948"/>
            <a:ext cx="3031379" cy="3031379"/>
          </a:xfrm>
          <a:custGeom>
            <a:avLst/>
            <a:gdLst/>
            <a:ahLst/>
            <a:cxnLst/>
            <a:rect l="l" t="t" r="r" b="b"/>
            <a:pathLst>
              <a:path w="4547069" h="4547069">
                <a:moveTo>
                  <a:pt x="0" y="0"/>
                </a:moveTo>
                <a:lnTo>
                  <a:pt x="4547069" y="0"/>
                </a:lnTo>
                <a:lnTo>
                  <a:pt x="4547069" y="4547069"/>
                </a:lnTo>
                <a:lnTo>
                  <a:pt x="0" y="4547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150341" y="854348"/>
            <a:ext cx="3890152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2800" dirty="0" err="1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За</a:t>
            </a:r>
            <a:r>
              <a:rPr lang="en-US" sz="2800" dirty="0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якими</a:t>
            </a:r>
            <a:r>
              <a:rPr lang="en-US" sz="2800" dirty="0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ж </a:t>
            </a:r>
          </a:p>
          <a:p>
            <a:pPr algn="ctr">
              <a:lnSpc>
                <a:spcPts val="3800"/>
              </a:lnSpc>
            </a:pPr>
            <a:r>
              <a:rPr lang="en-US" sz="2800" dirty="0" err="1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ознаками</a:t>
            </a:r>
            <a:r>
              <a:rPr lang="en-US" sz="2800" dirty="0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ми</a:t>
            </a:r>
            <a:r>
              <a:rPr lang="en-US" sz="2800" dirty="0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побачимо</a:t>
            </a:r>
            <a:r>
              <a:rPr lang="en-US" sz="2800" dirty="0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2800" dirty="0" err="1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що</a:t>
            </a:r>
            <a:r>
              <a:rPr lang="en-US" sz="2800" dirty="0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перед</a:t>
            </a:r>
            <a:r>
              <a:rPr lang="en-US" sz="2800" dirty="0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нами</a:t>
            </a:r>
            <a:r>
              <a:rPr lang="en-US" sz="2800" dirty="0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пішохідний</a:t>
            </a:r>
            <a:r>
              <a:rPr lang="en-US" sz="2800" dirty="0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800" dirty="0" err="1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перехід</a:t>
            </a:r>
            <a:r>
              <a:rPr lang="en-US" sz="2800" dirty="0">
                <a:solidFill>
                  <a:srgbClr val="70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?</a:t>
            </a:r>
            <a:r>
              <a:rPr lang="en-US" sz="3200" dirty="0">
                <a:solidFill>
                  <a:srgbClr val="700202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</a:p>
        </p:txBody>
      </p:sp>
      <p:sp>
        <p:nvSpPr>
          <p:cNvPr id="17" name="Freeform 17"/>
          <p:cNvSpPr/>
          <p:nvPr/>
        </p:nvSpPr>
        <p:spPr>
          <a:xfrm>
            <a:off x="7151618" y="-104775"/>
            <a:ext cx="5920519" cy="5963893"/>
          </a:xfrm>
          <a:custGeom>
            <a:avLst/>
            <a:gdLst/>
            <a:ahLst/>
            <a:cxnLst/>
            <a:rect l="l" t="t" r="r" b="b"/>
            <a:pathLst>
              <a:path w="8880779" h="8945840">
                <a:moveTo>
                  <a:pt x="0" y="0"/>
                </a:moveTo>
                <a:lnTo>
                  <a:pt x="8880779" y="0"/>
                </a:lnTo>
                <a:lnTo>
                  <a:pt x="8880779" y="8945839"/>
                </a:lnTo>
                <a:lnTo>
                  <a:pt x="0" y="89458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602847" y="839153"/>
            <a:ext cx="4192171" cy="452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4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ED1C24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</a:t>
            </a:r>
            <a:r>
              <a:rPr lang="en-US" sz="3200" dirty="0">
                <a:solidFill>
                  <a:srgbClr val="ED1C24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ED1C24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нього</a:t>
            </a:r>
            <a:r>
              <a:rPr lang="en-US" sz="3200" dirty="0">
                <a:solidFill>
                  <a:srgbClr val="ED1C24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ED1C24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вказують</a:t>
            </a:r>
            <a:r>
              <a:rPr lang="en-US" sz="3200" dirty="0">
                <a:solidFill>
                  <a:srgbClr val="ED1C24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ED1C24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спеціальні</a:t>
            </a:r>
            <a:r>
              <a:rPr lang="en-US" sz="3200" dirty="0">
                <a:solidFill>
                  <a:srgbClr val="ED1C24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ED1C24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знаки</a:t>
            </a:r>
            <a:r>
              <a:rPr lang="en-US" sz="3200" dirty="0">
                <a:solidFill>
                  <a:srgbClr val="ED1C24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</a:p>
          <a:p>
            <a:pPr algn="ctr">
              <a:lnSpc>
                <a:spcPts val="5954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синього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кольору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з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фігуркою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людини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</a:p>
          <a:p>
            <a:pPr algn="ctr">
              <a:lnSpc>
                <a:spcPts val="5954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що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рухається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переходом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7D45B10-7C06-4FD5-90D3-2CAF8E6F10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978" t="41186" b="45384"/>
          <a:stretch/>
        </p:blipFill>
        <p:spPr>
          <a:xfrm>
            <a:off x="4180999" y="5903658"/>
            <a:ext cx="8048781" cy="9210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5607" b="-56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06760" y="329248"/>
            <a:ext cx="741045" cy="675005"/>
            <a:chOff x="0" y="0"/>
            <a:chExt cx="1482090" cy="1350010"/>
          </a:xfrm>
        </p:grpSpPr>
        <p:sp>
          <p:nvSpPr>
            <p:cNvPr id="4" name="Freeform 4"/>
            <p:cNvSpPr/>
            <p:nvPr/>
          </p:nvSpPr>
          <p:spPr>
            <a:xfrm>
              <a:off x="49530" y="48260"/>
              <a:ext cx="1383030" cy="1252220"/>
            </a:xfrm>
            <a:custGeom>
              <a:avLst/>
              <a:gdLst/>
              <a:ahLst/>
              <a:cxnLst/>
              <a:rect l="l" t="t" r="r" b="b"/>
              <a:pathLst>
                <a:path w="1383030" h="1252220">
                  <a:moveTo>
                    <a:pt x="309880" y="764540"/>
                  </a:moveTo>
                  <a:cubicBezTo>
                    <a:pt x="237490" y="621030"/>
                    <a:pt x="224790" y="662940"/>
                    <a:pt x="208280" y="664210"/>
                  </a:cubicBezTo>
                  <a:cubicBezTo>
                    <a:pt x="187960" y="666750"/>
                    <a:pt x="158750" y="638810"/>
                    <a:pt x="135890" y="622300"/>
                  </a:cubicBezTo>
                  <a:cubicBezTo>
                    <a:pt x="114300" y="605790"/>
                    <a:pt x="93980" y="585470"/>
                    <a:pt x="77470" y="563880"/>
                  </a:cubicBezTo>
                  <a:cubicBezTo>
                    <a:pt x="59690" y="542290"/>
                    <a:pt x="44450" y="518160"/>
                    <a:pt x="33020" y="492760"/>
                  </a:cubicBezTo>
                  <a:cubicBezTo>
                    <a:pt x="21590" y="467360"/>
                    <a:pt x="12700" y="440690"/>
                    <a:pt x="7620" y="412750"/>
                  </a:cubicBezTo>
                  <a:cubicBezTo>
                    <a:pt x="2540" y="386080"/>
                    <a:pt x="0" y="356870"/>
                    <a:pt x="1270" y="330200"/>
                  </a:cubicBezTo>
                  <a:cubicBezTo>
                    <a:pt x="3810" y="302260"/>
                    <a:pt x="7620" y="274320"/>
                    <a:pt x="16510" y="247650"/>
                  </a:cubicBezTo>
                  <a:cubicBezTo>
                    <a:pt x="24130" y="220980"/>
                    <a:pt x="35560" y="195580"/>
                    <a:pt x="49530" y="171450"/>
                  </a:cubicBezTo>
                  <a:cubicBezTo>
                    <a:pt x="63500" y="147320"/>
                    <a:pt x="81280" y="124460"/>
                    <a:pt x="100330" y="105410"/>
                  </a:cubicBezTo>
                  <a:cubicBezTo>
                    <a:pt x="119380" y="85090"/>
                    <a:pt x="142240" y="67310"/>
                    <a:pt x="166370" y="53340"/>
                  </a:cubicBezTo>
                  <a:cubicBezTo>
                    <a:pt x="189230" y="38100"/>
                    <a:pt x="215900" y="26670"/>
                    <a:pt x="241300" y="17780"/>
                  </a:cubicBezTo>
                  <a:cubicBezTo>
                    <a:pt x="267970" y="10160"/>
                    <a:pt x="295910" y="3810"/>
                    <a:pt x="323850" y="2540"/>
                  </a:cubicBezTo>
                  <a:cubicBezTo>
                    <a:pt x="351790" y="0"/>
                    <a:pt x="368300" y="0"/>
                    <a:pt x="407670" y="6350"/>
                  </a:cubicBezTo>
                  <a:cubicBezTo>
                    <a:pt x="505460" y="21590"/>
                    <a:pt x="782320" y="59690"/>
                    <a:pt x="914400" y="142240"/>
                  </a:cubicBezTo>
                  <a:cubicBezTo>
                    <a:pt x="1031240" y="213360"/>
                    <a:pt x="1104900" y="331470"/>
                    <a:pt x="1179830" y="439420"/>
                  </a:cubicBezTo>
                  <a:cubicBezTo>
                    <a:pt x="1256030" y="547370"/>
                    <a:pt x="1341120" y="702310"/>
                    <a:pt x="1367790" y="789940"/>
                  </a:cubicBezTo>
                  <a:cubicBezTo>
                    <a:pt x="1383030" y="838200"/>
                    <a:pt x="1383030" y="868680"/>
                    <a:pt x="1380490" y="906780"/>
                  </a:cubicBezTo>
                  <a:cubicBezTo>
                    <a:pt x="1379220" y="944880"/>
                    <a:pt x="1370330" y="985520"/>
                    <a:pt x="1356360" y="1021080"/>
                  </a:cubicBezTo>
                  <a:cubicBezTo>
                    <a:pt x="1341120" y="1057910"/>
                    <a:pt x="1320800" y="1092200"/>
                    <a:pt x="1295400" y="1122680"/>
                  </a:cubicBezTo>
                  <a:cubicBezTo>
                    <a:pt x="1270000" y="1151890"/>
                    <a:pt x="1239520" y="1178560"/>
                    <a:pt x="1206500" y="1197610"/>
                  </a:cubicBezTo>
                  <a:cubicBezTo>
                    <a:pt x="1173480" y="1217930"/>
                    <a:pt x="1134110" y="1233170"/>
                    <a:pt x="1097280" y="1242060"/>
                  </a:cubicBezTo>
                  <a:cubicBezTo>
                    <a:pt x="1059180" y="1249680"/>
                    <a:pt x="1018540" y="1252220"/>
                    <a:pt x="979170" y="1248410"/>
                  </a:cubicBezTo>
                  <a:cubicBezTo>
                    <a:pt x="941070" y="1244600"/>
                    <a:pt x="901700" y="1233170"/>
                    <a:pt x="866140" y="1216660"/>
                  </a:cubicBezTo>
                  <a:cubicBezTo>
                    <a:pt x="831850" y="1200150"/>
                    <a:pt x="797560" y="1177290"/>
                    <a:pt x="769620" y="1150620"/>
                  </a:cubicBezTo>
                  <a:cubicBezTo>
                    <a:pt x="741680" y="1123950"/>
                    <a:pt x="716280" y="1092200"/>
                    <a:pt x="698500" y="1057910"/>
                  </a:cubicBezTo>
                  <a:cubicBezTo>
                    <a:pt x="680720" y="1023620"/>
                    <a:pt x="666750" y="984250"/>
                    <a:pt x="660400" y="946150"/>
                  </a:cubicBezTo>
                  <a:cubicBezTo>
                    <a:pt x="654050" y="908050"/>
                    <a:pt x="654050" y="867410"/>
                    <a:pt x="660400" y="829310"/>
                  </a:cubicBezTo>
                  <a:cubicBezTo>
                    <a:pt x="666750" y="791210"/>
                    <a:pt x="679450" y="751840"/>
                    <a:pt x="698500" y="717550"/>
                  </a:cubicBezTo>
                  <a:cubicBezTo>
                    <a:pt x="716280" y="683260"/>
                    <a:pt x="740410" y="650240"/>
                    <a:pt x="768350" y="623570"/>
                  </a:cubicBezTo>
                  <a:cubicBezTo>
                    <a:pt x="797560" y="598170"/>
                    <a:pt x="830580" y="574040"/>
                    <a:pt x="866140" y="558800"/>
                  </a:cubicBezTo>
                  <a:cubicBezTo>
                    <a:pt x="901700" y="542290"/>
                    <a:pt x="941070" y="530860"/>
                    <a:pt x="979170" y="527050"/>
                  </a:cubicBezTo>
                  <a:cubicBezTo>
                    <a:pt x="1017270" y="521970"/>
                    <a:pt x="1059180" y="524510"/>
                    <a:pt x="1096010" y="533400"/>
                  </a:cubicBezTo>
                  <a:cubicBezTo>
                    <a:pt x="1134110" y="541020"/>
                    <a:pt x="1172210" y="556260"/>
                    <a:pt x="1205230" y="576580"/>
                  </a:cubicBezTo>
                  <a:cubicBezTo>
                    <a:pt x="1238250" y="596900"/>
                    <a:pt x="1270000" y="623570"/>
                    <a:pt x="1295400" y="652780"/>
                  </a:cubicBezTo>
                  <a:cubicBezTo>
                    <a:pt x="1319530" y="681990"/>
                    <a:pt x="1341120" y="717550"/>
                    <a:pt x="1355090" y="753110"/>
                  </a:cubicBezTo>
                  <a:cubicBezTo>
                    <a:pt x="1370330" y="788670"/>
                    <a:pt x="1379220" y="829310"/>
                    <a:pt x="1380490" y="867410"/>
                  </a:cubicBezTo>
                  <a:cubicBezTo>
                    <a:pt x="1383030" y="906780"/>
                    <a:pt x="1379220" y="947420"/>
                    <a:pt x="1367790" y="984250"/>
                  </a:cubicBezTo>
                  <a:cubicBezTo>
                    <a:pt x="1357630" y="1021080"/>
                    <a:pt x="1341120" y="1059180"/>
                    <a:pt x="1319530" y="1090930"/>
                  </a:cubicBezTo>
                  <a:cubicBezTo>
                    <a:pt x="1297940" y="1122680"/>
                    <a:pt x="1268730" y="1153160"/>
                    <a:pt x="1238250" y="1176020"/>
                  </a:cubicBezTo>
                  <a:cubicBezTo>
                    <a:pt x="1207770" y="1200150"/>
                    <a:pt x="1170940" y="1219200"/>
                    <a:pt x="1135380" y="1231900"/>
                  </a:cubicBezTo>
                  <a:cubicBezTo>
                    <a:pt x="1098550" y="1243330"/>
                    <a:pt x="1057910" y="1249680"/>
                    <a:pt x="1018540" y="1250950"/>
                  </a:cubicBezTo>
                  <a:cubicBezTo>
                    <a:pt x="980440" y="1250950"/>
                    <a:pt x="939800" y="1243330"/>
                    <a:pt x="902970" y="1231900"/>
                  </a:cubicBezTo>
                  <a:cubicBezTo>
                    <a:pt x="866140" y="1219200"/>
                    <a:pt x="830580" y="1200150"/>
                    <a:pt x="798830" y="1176020"/>
                  </a:cubicBezTo>
                  <a:cubicBezTo>
                    <a:pt x="768350" y="1153160"/>
                    <a:pt x="715010" y="1094740"/>
                    <a:pt x="718820" y="1090930"/>
                  </a:cubicBezTo>
                  <a:cubicBezTo>
                    <a:pt x="720090" y="1088390"/>
                    <a:pt x="763270" y="1126490"/>
                    <a:pt x="768350" y="1121410"/>
                  </a:cubicBezTo>
                  <a:cubicBezTo>
                    <a:pt x="782320" y="1107440"/>
                    <a:pt x="657860" y="834390"/>
                    <a:pt x="558800" y="759460"/>
                  </a:cubicBezTo>
                  <a:cubicBezTo>
                    <a:pt x="467360" y="688340"/>
                    <a:pt x="279400" y="694690"/>
                    <a:pt x="208280" y="664210"/>
                  </a:cubicBezTo>
                  <a:cubicBezTo>
                    <a:pt x="173990" y="650240"/>
                    <a:pt x="158750" y="638810"/>
                    <a:pt x="135890" y="622300"/>
                  </a:cubicBezTo>
                  <a:cubicBezTo>
                    <a:pt x="114300" y="605790"/>
                    <a:pt x="93980" y="585470"/>
                    <a:pt x="77470" y="563880"/>
                  </a:cubicBezTo>
                  <a:cubicBezTo>
                    <a:pt x="59690" y="542290"/>
                    <a:pt x="44450" y="518160"/>
                    <a:pt x="33020" y="492760"/>
                  </a:cubicBezTo>
                  <a:cubicBezTo>
                    <a:pt x="21590" y="467360"/>
                    <a:pt x="12700" y="440690"/>
                    <a:pt x="7620" y="412750"/>
                  </a:cubicBezTo>
                  <a:cubicBezTo>
                    <a:pt x="2540" y="386080"/>
                    <a:pt x="0" y="356870"/>
                    <a:pt x="1270" y="330200"/>
                  </a:cubicBezTo>
                  <a:cubicBezTo>
                    <a:pt x="3810" y="302260"/>
                    <a:pt x="7620" y="274320"/>
                    <a:pt x="16510" y="247650"/>
                  </a:cubicBezTo>
                  <a:cubicBezTo>
                    <a:pt x="24130" y="220980"/>
                    <a:pt x="35560" y="195580"/>
                    <a:pt x="49530" y="171450"/>
                  </a:cubicBezTo>
                  <a:cubicBezTo>
                    <a:pt x="63500" y="147320"/>
                    <a:pt x="81280" y="124460"/>
                    <a:pt x="100330" y="105410"/>
                  </a:cubicBezTo>
                  <a:cubicBezTo>
                    <a:pt x="119380" y="85090"/>
                    <a:pt x="142240" y="67310"/>
                    <a:pt x="166370" y="53340"/>
                  </a:cubicBezTo>
                  <a:cubicBezTo>
                    <a:pt x="189230" y="38100"/>
                    <a:pt x="215900" y="26670"/>
                    <a:pt x="241300" y="17780"/>
                  </a:cubicBezTo>
                  <a:cubicBezTo>
                    <a:pt x="267970" y="10160"/>
                    <a:pt x="295910" y="3810"/>
                    <a:pt x="323850" y="2540"/>
                  </a:cubicBezTo>
                  <a:cubicBezTo>
                    <a:pt x="351790" y="0"/>
                    <a:pt x="373380" y="1270"/>
                    <a:pt x="406400" y="6350"/>
                  </a:cubicBezTo>
                  <a:cubicBezTo>
                    <a:pt x="459740" y="15240"/>
                    <a:pt x="539750" y="21590"/>
                    <a:pt x="604520" y="62230"/>
                  </a:cubicBezTo>
                  <a:cubicBezTo>
                    <a:pt x="697230" y="119380"/>
                    <a:pt x="821690" y="270510"/>
                    <a:pt x="880110" y="370840"/>
                  </a:cubicBezTo>
                  <a:cubicBezTo>
                    <a:pt x="924560" y="447040"/>
                    <a:pt x="946150" y="537210"/>
                    <a:pt x="956310" y="593090"/>
                  </a:cubicBezTo>
                  <a:cubicBezTo>
                    <a:pt x="961390" y="626110"/>
                    <a:pt x="960120" y="647700"/>
                    <a:pt x="957580" y="674370"/>
                  </a:cubicBezTo>
                  <a:cubicBezTo>
                    <a:pt x="955040" y="701040"/>
                    <a:pt x="948690" y="727710"/>
                    <a:pt x="939800" y="753110"/>
                  </a:cubicBezTo>
                  <a:cubicBezTo>
                    <a:pt x="930910" y="778510"/>
                    <a:pt x="918210" y="803910"/>
                    <a:pt x="902970" y="826770"/>
                  </a:cubicBezTo>
                  <a:cubicBezTo>
                    <a:pt x="887730" y="848360"/>
                    <a:pt x="869950" y="869950"/>
                    <a:pt x="850900" y="887730"/>
                  </a:cubicBezTo>
                  <a:cubicBezTo>
                    <a:pt x="830580" y="905510"/>
                    <a:pt x="807720" y="922020"/>
                    <a:pt x="784860" y="934720"/>
                  </a:cubicBezTo>
                  <a:cubicBezTo>
                    <a:pt x="760730" y="948690"/>
                    <a:pt x="735330" y="958850"/>
                    <a:pt x="708660" y="965200"/>
                  </a:cubicBezTo>
                  <a:cubicBezTo>
                    <a:pt x="683260" y="972820"/>
                    <a:pt x="655320" y="976630"/>
                    <a:pt x="628650" y="976630"/>
                  </a:cubicBezTo>
                  <a:cubicBezTo>
                    <a:pt x="601980" y="976630"/>
                    <a:pt x="574040" y="974090"/>
                    <a:pt x="547370" y="967740"/>
                  </a:cubicBezTo>
                  <a:cubicBezTo>
                    <a:pt x="521970" y="962660"/>
                    <a:pt x="495300" y="952500"/>
                    <a:pt x="471170" y="941070"/>
                  </a:cubicBezTo>
                  <a:cubicBezTo>
                    <a:pt x="447040" y="928370"/>
                    <a:pt x="424180" y="913130"/>
                    <a:pt x="403860" y="895350"/>
                  </a:cubicBezTo>
                  <a:cubicBezTo>
                    <a:pt x="383540" y="878840"/>
                    <a:pt x="364490" y="858520"/>
                    <a:pt x="347980" y="835660"/>
                  </a:cubicBezTo>
                  <a:cubicBezTo>
                    <a:pt x="332740" y="814070"/>
                    <a:pt x="309880" y="764540"/>
                    <a:pt x="309880" y="76454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111877" y="136662"/>
            <a:ext cx="1027293" cy="908548"/>
            <a:chOff x="0" y="0"/>
            <a:chExt cx="855848" cy="756920"/>
          </a:xfrm>
        </p:grpSpPr>
        <p:sp>
          <p:nvSpPr>
            <p:cNvPr id="6" name="Freeform 6"/>
            <p:cNvSpPr/>
            <p:nvPr/>
          </p:nvSpPr>
          <p:spPr>
            <a:xfrm>
              <a:off x="54567" y="40640"/>
              <a:ext cx="732353" cy="666750"/>
            </a:xfrm>
            <a:custGeom>
              <a:avLst/>
              <a:gdLst/>
              <a:ahLst/>
              <a:cxnLst/>
              <a:rect l="l" t="t" r="r" b="b"/>
              <a:pathLst>
                <a:path w="732353" h="666750">
                  <a:moveTo>
                    <a:pt x="732353" y="236220"/>
                  </a:moveTo>
                  <a:cubicBezTo>
                    <a:pt x="732353" y="444500"/>
                    <a:pt x="705069" y="497840"/>
                    <a:pt x="670606" y="538480"/>
                  </a:cubicBezTo>
                  <a:cubicBezTo>
                    <a:pt x="634706" y="577850"/>
                    <a:pt x="581575" y="614680"/>
                    <a:pt x="529879" y="635000"/>
                  </a:cubicBezTo>
                  <a:cubicBezTo>
                    <a:pt x="476748" y="656590"/>
                    <a:pt x="410692" y="666750"/>
                    <a:pt x="353253" y="664210"/>
                  </a:cubicBezTo>
                  <a:cubicBezTo>
                    <a:pt x="295814" y="660400"/>
                    <a:pt x="232630" y="643890"/>
                    <a:pt x="182371" y="617220"/>
                  </a:cubicBezTo>
                  <a:cubicBezTo>
                    <a:pt x="133547" y="590550"/>
                    <a:pt x="86160" y="548640"/>
                    <a:pt x="56004" y="505460"/>
                  </a:cubicBezTo>
                  <a:cubicBezTo>
                    <a:pt x="27284" y="461010"/>
                    <a:pt x="7180" y="405130"/>
                    <a:pt x="2872" y="354330"/>
                  </a:cubicBezTo>
                  <a:cubicBezTo>
                    <a:pt x="0" y="303530"/>
                    <a:pt x="11488" y="245110"/>
                    <a:pt x="35900" y="199390"/>
                  </a:cubicBezTo>
                  <a:cubicBezTo>
                    <a:pt x="58876" y="152400"/>
                    <a:pt x="100519" y="105410"/>
                    <a:pt x="146471" y="74930"/>
                  </a:cubicBezTo>
                  <a:cubicBezTo>
                    <a:pt x="190987" y="43180"/>
                    <a:pt x="252734" y="19050"/>
                    <a:pt x="308737" y="10160"/>
                  </a:cubicBezTo>
                  <a:cubicBezTo>
                    <a:pt x="366177" y="0"/>
                    <a:pt x="432232" y="3810"/>
                    <a:pt x="486800" y="19050"/>
                  </a:cubicBezTo>
                  <a:cubicBezTo>
                    <a:pt x="542803" y="34290"/>
                    <a:pt x="640450" y="100330"/>
                    <a:pt x="64045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871835" y="666750"/>
            <a:ext cx="378460" cy="378460"/>
            <a:chOff x="0" y="0"/>
            <a:chExt cx="756920" cy="756920"/>
          </a:xfrm>
        </p:grpSpPr>
        <p:sp>
          <p:nvSpPr>
            <p:cNvPr id="8" name="Freeform 8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4950"/>
                  </a:moveTo>
                  <a:cubicBezTo>
                    <a:pt x="647700" y="443230"/>
                    <a:pt x="623570" y="496570"/>
                    <a:pt x="593090" y="537210"/>
                  </a:cubicBezTo>
                  <a:cubicBezTo>
                    <a:pt x="561340" y="577850"/>
                    <a:pt x="514350" y="613410"/>
                    <a:pt x="468630" y="635000"/>
                  </a:cubicBezTo>
                  <a:cubicBezTo>
                    <a:pt x="421640" y="655320"/>
                    <a:pt x="363220" y="666750"/>
                    <a:pt x="312420" y="662940"/>
                  </a:cubicBezTo>
                  <a:cubicBezTo>
                    <a:pt x="261620" y="660400"/>
                    <a:pt x="205740" y="642620"/>
                    <a:pt x="161290" y="615950"/>
                  </a:cubicBezTo>
                  <a:cubicBezTo>
                    <a:pt x="118110" y="589280"/>
                    <a:pt x="76200" y="548640"/>
                    <a:pt x="49530" y="504190"/>
                  </a:cubicBezTo>
                  <a:cubicBezTo>
                    <a:pt x="24130" y="461010"/>
                    <a:pt x="6350" y="405130"/>
                    <a:pt x="2540" y="353060"/>
                  </a:cubicBezTo>
                  <a:cubicBezTo>
                    <a:pt x="0" y="302260"/>
                    <a:pt x="10160" y="245110"/>
                    <a:pt x="31750" y="198120"/>
                  </a:cubicBezTo>
                  <a:cubicBezTo>
                    <a:pt x="52070" y="151130"/>
                    <a:pt x="88900" y="105410"/>
                    <a:pt x="129540" y="73660"/>
                  </a:cubicBezTo>
                  <a:cubicBezTo>
                    <a:pt x="168910" y="41910"/>
                    <a:pt x="222250" y="17780"/>
                    <a:pt x="273050" y="8890"/>
                  </a:cubicBezTo>
                  <a:cubicBezTo>
                    <a:pt x="323850" y="0"/>
                    <a:pt x="382270" y="3810"/>
                    <a:pt x="43053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0760710" y="741045"/>
            <a:ext cx="378460" cy="378460"/>
            <a:chOff x="0" y="0"/>
            <a:chExt cx="756920" cy="756920"/>
          </a:xfrm>
        </p:grpSpPr>
        <p:sp>
          <p:nvSpPr>
            <p:cNvPr id="10" name="Freeform 10"/>
            <p:cNvSpPr/>
            <p:nvPr/>
          </p:nvSpPr>
          <p:spPr>
            <a:xfrm>
              <a:off x="46990" y="41910"/>
              <a:ext cx="648970" cy="666750"/>
            </a:xfrm>
            <a:custGeom>
              <a:avLst/>
              <a:gdLst/>
              <a:ahLst/>
              <a:cxnLst/>
              <a:rect l="l" t="t" r="r" b="b"/>
              <a:pathLst>
                <a:path w="648970" h="666750">
                  <a:moveTo>
                    <a:pt x="648970" y="234950"/>
                  </a:moveTo>
                  <a:cubicBezTo>
                    <a:pt x="648970" y="443230"/>
                    <a:pt x="624840" y="496570"/>
                    <a:pt x="593090" y="537210"/>
                  </a:cubicBezTo>
                  <a:cubicBezTo>
                    <a:pt x="561340" y="577850"/>
                    <a:pt x="515620" y="613410"/>
                    <a:pt x="468630" y="635000"/>
                  </a:cubicBezTo>
                  <a:cubicBezTo>
                    <a:pt x="421640" y="655320"/>
                    <a:pt x="364490" y="666750"/>
                    <a:pt x="313690" y="662940"/>
                  </a:cubicBezTo>
                  <a:cubicBezTo>
                    <a:pt x="261620" y="660400"/>
                    <a:pt x="205740" y="642620"/>
                    <a:pt x="162560" y="615950"/>
                  </a:cubicBezTo>
                  <a:cubicBezTo>
                    <a:pt x="118110" y="589280"/>
                    <a:pt x="77470" y="548640"/>
                    <a:pt x="50800" y="504190"/>
                  </a:cubicBezTo>
                  <a:cubicBezTo>
                    <a:pt x="24130" y="461010"/>
                    <a:pt x="6350" y="405130"/>
                    <a:pt x="3810" y="353060"/>
                  </a:cubicBezTo>
                  <a:cubicBezTo>
                    <a:pt x="0" y="302260"/>
                    <a:pt x="11430" y="245110"/>
                    <a:pt x="31750" y="198120"/>
                  </a:cubicBezTo>
                  <a:cubicBezTo>
                    <a:pt x="53340" y="151130"/>
                    <a:pt x="88900" y="105410"/>
                    <a:pt x="129540" y="73660"/>
                  </a:cubicBezTo>
                  <a:cubicBezTo>
                    <a:pt x="170180" y="41910"/>
                    <a:pt x="223520" y="17780"/>
                    <a:pt x="274320" y="8890"/>
                  </a:cubicBezTo>
                  <a:cubicBezTo>
                    <a:pt x="323850" y="0"/>
                    <a:pt x="382270" y="3810"/>
                    <a:pt x="43180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-342265" y="-104774"/>
            <a:ext cx="4904105" cy="1512570"/>
            <a:chOff x="0" y="0"/>
            <a:chExt cx="9808210" cy="3025140"/>
          </a:xfrm>
        </p:grpSpPr>
        <p:sp>
          <p:nvSpPr>
            <p:cNvPr id="12" name="Freeform 12"/>
            <p:cNvSpPr/>
            <p:nvPr/>
          </p:nvSpPr>
          <p:spPr>
            <a:xfrm>
              <a:off x="50800" y="36830"/>
              <a:ext cx="9775190" cy="2961640"/>
            </a:xfrm>
            <a:custGeom>
              <a:avLst/>
              <a:gdLst/>
              <a:ahLst/>
              <a:cxnLst/>
              <a:rect l="l" t="t" r="r" b="b"/>
              <a:pathLst>
                <a:path w="9775190" h="2961640">
                  <a:moveTo>
                    <a:pt x="0" y="943610"/>
                  </a:moveTo>
                  <a:cubicBezTo>
                    <a:pt x="5080" y="897890"/>
                    <a:pt x="0" y="887730"/>
                    <a:pt x="1270" y="875030"/>
                  </a:cubicBezTo>
                  <a:cubicBezTo>
                    <a:pt x="2540" y="855980"/>
                    <a:pt x="12700" y="830580"/>
                    <a:pt x="16510" y="807720"/>
                  </a:cubicBezTo>
                  <a:cubicBezTo>
                    <a:pt x="20320" y="784860"/>
                    <a:pt x="19050" y="756920"/>
                    <a:pt x="24130" y="739140"/>
                  </a:cubicBezTo>
                  <a:cubicBezTo>
                    <a:pt x="27940" y="725170"/>
                    <a:pt x="35560" y="717550"/>
                    <a:pt x="39370" y="707390"/>
                  </a:cubicBezTo>
                  <a:cubicBezTo>
                    <a:pt x="43180" y="695960"/>
                    <a:pt x="41910" y="685800"/>
                    <a:pt x="46990" y="673100"/>
                  </a:cubicBezTo>
                  <a:cubicBezTo>
                    <a:pt x="54610" y="655320"/>
                    <a:pt x="72390" y="635000"/>
                    <a:pt x="83820" y="614680"/>
                  </a:cubicBezTo>
                  <a:cubicBezTo>
                    <a:pt x="95250" y="594360"/>
                    <a:pt x="102870" y="567690"/>
                    <a:pt x="113030" y="551180"/>
                  </a:cubicBezTo>
                  <a:cubicBezTo>
                    <a:pt x="120650" y="541020"/>
                    <a:pt x="130810" y="535940"/>
                    <a:pt x="137160" y="527050"/>
                  </a:cubicBezTo>
                  <a:cubicBezTo>
                    <a:pt x="144780" y="516890"/>
                    <a:pt x="147320" y="506730"/>
                    <a:pt x="156210" y="496570"/>
                  </a:cubicBezTo>
                  <a:cubicBezTo>
                    <a:pt x="168910" y="482600"/>
                    <a:pt x="191770" y="468630"/>
                    <a:pt x="209550" y="452120"/>
                  </a:cubicBezTo>
                  <a:cubicBezTo>
                    <a:pt x="226060" y="436880"/>
                    <a:pt x="242570" y="414020"/>
                    <a:pt x="257810" y="402590"/>
                  </a:cubicBezTo>
                  <a:cubicBezTo>
                    <a:pt x="267970" y="394970"/>
                    <a:pt x="278130" y="393700"/>
                    <a:pt x="288290" y="387350"/>
                  </a:cubicBezTo>
                  <a:cubicBezTo>
                    <a:pt x="297180" y="381000"/>
                    <a:pt x="303530" y="370840"/>
                    <a:pt x="314960" y="364490"/>
                  </a:cubicBezTo>
                  <a:cubicBezTo>
                    <a:pt x="331470" y="355600"/>
                    <a:pt x="358140" y="349250"/>
                    <a:pt x="379730" y="339090"/>
                  </a:cubicBezTo>
                  <a:cubicBezTo>
                    <a:pt x="400050" y="330200"/>
                    <a:pt x="420370" y="316230"/>
                    <a:pt x="440690" y="307340"/>
                  </a:cubicBezTo>
                  <a:cubicBezTo>
                    <a:pt x="462280" y="299720"/>
                    <a:pt x="496570" y="293370"/>
                    <a:pt x="504190" y="290830"/>
                  </a:cubicBezTo>
                  <a:cubicBezTo>
                    <a:pt x="506730" y="290830"/>
                    <a:pt x="506730" y="289560"/>
                    <a:pt x="508000" y="289560"/>
                  </a:cubicBezTo>
                  <a:cubicBezTo>
                    <a:pt x="508000" y="289560"/>
                    <a:pt x="509270" y="289560"/>
                    <a:pt x="509270" y="289560"/>
                  </a:cubicBezTo>
                  <a:cubicBezTo>
                    <a:pt x="520700" y="288290"/>
                    <a:pt x="596900" y="264160"/>
                    <a:pt x="669290" y="247650"/>
                  </a:cubicBezTo>
                  <a:cubicBezTo>
                    <a:pt x="820420" y="214630"/>
                    <a:pt x="1146810" y="162560"/>
                    <a:pt x="1371600" y="121920"/>
                  </a:cubicBezTo>
                  <a:cubicBezTo>
                    <a:pt x="1579880" y="85090"/>
                    <a:pt x="1776730" y="27940"/>
                    <a:pt x="1974850" y="13970"/>
                  </a:cubicBezTo>
                  <a:cubicBezTo>
                    <a:pt x="2166620" y="0"/>
                    <a:pt x="2355850" y="8890"/>
                    <a:pt x="2542540" y="33020"/>
                  </a:cubicBezTo>
                  <a:cubicBezTo>
                    <a:pt x="2729230" y="57150"/>
                    <a:pt x="2912110" y="109220"/>
                    <a:pt x="3096260" y="157480"/>
                  </a:cubicBezTo>
                  <a:cubicBezTo>
                    <a:pt x="3282950" y="205740"/>
                    <a:pt x="3462020" y="281940"/>
                    <a:pt x="3656330" y="325120"/>
                  </a:cubicBezTo>
                  <a:cubicBezTo>
                    <a:pt x="3860800" y="370840"/>
                    <a:pt x="4077970" y="382270"/>
                    <a:pt x="4293870" y="421640"/>
                  </a:cubicBezTo>
                  <a:cubicBezTo>
                    <a:pt x="4521200" y="462280"/>
                    <a:pt x="4762500" y="520700"/>
                    <a:pt x="4989830" y="565150"/>
                  </a:cubicBezTo>
                  <a:cubicBezTo>
                    <a:pt x="5208270" y="605790"/>
                    <a:pt x="5433060" y="646430"/>
                    <a:pt x="5633720" y="678180"/>
                  </a:cubicBezTo>
                  <a:cubicBezTo>
                    <a:pt x="5808980" y="706120"/>
                    <a:pt x="5969000" y="784860"/>
                    <a:pt x="6127750" y="748030"/>
                  </a:cubicBezTo>
                  <a:cubicBezTo>
                    <a:pt x="6303010" y="707390"/>
                    <a:pt x="6441440" y="497840"/>
                    <a:pt x="6633210" y="405130"/>
                  </a:cubicBezTo>
                  <a:cubicBezTo>
                    <a:pt x="6847840" y="300990"/>
                    <a:pt x="7133590" y="204470"/>
                    <a:pt x="7366000" y="171450"/>
                  </a:cubicBezTo>
                  <a:cubicBezTo>
                    <a:pt x="7567930" y="142240"/>
                    <a:pt x="7753350" y="143510"/>
                    <a:pt x="7945120" y="184150"/>
                  </a:cubicBezTo>
                  <a:cubicBezTo>
                    <a:pt x="8149590" y="227330"/>
                    <a:pt x="8361680" y="336550"/>
                    <a:pt x="8552180" y="436880"/>
                  </a:cubicBezTo>
                  <a:cubicBezTo>
                    <a:pt x="8740140" y="535940"/>
                    <a:pt x="8912860" y="656590"/>
                    <a:pt x="9081770" y="781050"/>
                  </a:cubicBezTo>
                  <a:cubicBezTo>
                    <a:pt x="9248140" y="905510"/>
                    <a:pt x="9453880" y="1007110"/>
                    <a:pt x="9558020" y="1184910"/>
                  </a:cubicBezTo>
                  <a:cubicBezTo>
                    <a:pt x="9674860" y="1381760"/>
                    <a:pt x="9775190" y="1727200"/>
                    <a:pt x="9706610" y="1935480"/>
                  </a:cubicBezTo>
                  <a:cubicBezTo>
                    <a:pt x="9640570" y="2137410"/>
                    <a:pt x="9337040" y="2353310"/>
                    <a:pt x="9174480" y="2421890"/>
                  </a:cubicBezTo>
                  <a:cubicBezTo>
                    <a:pt x="9072880" y="2466340"/>
                    <a:pt x="8926830" y="2399030"/>
                    <a:pt x="8887460" y="2442210"/>
                  </a:cubicBezTo>
                  <a:cubicBezTo>
                    <a:pt x="8858250" y="2475230"/>
                    <a:pt x="8924290" y="2550160"/>
                    <a:pt x="8895080" y="2603500"/>
                  </a:cubicBezTo>
                  <a:cubicBezTo>
                    <a:pt x="8834120" y="2713990"/>
                    <a:pt x="8521700" y="2912110"/>
                    <a:pt x="8314690" y="2936240"/>
                  </a:cubicBezTo>
                  <a:cubicBezTo>
                    <a:pt x="8100060" y="2961640"/>
                    <a:pt x="7821930" y="2839720"/>
                    <a:pt x="7627620" y="2735580"/>
                  </a:cubicBezTo>
                  <a:cubicBezTo>
                    <a:pt x="7451090" y="2641600"/>
                    <a:pt x="7258050" y="2397760"/>
                    <a:pt x="7183120" y="2362200"/>
                  </a:cubicBezTo>
                  <a:cubicBezTo>
                    <a:pt x="7161530" y="2352040"/>
                    <a:pt x="7158990" y="2352040"/>
                    <a:pt x="7136130" y="2354580"/>
                  </a:cubicBezTo>
                  <a:cubicBezTo>
                    <a:pt x="7070090" y="2362200"/>
                    <a:pt x="6898640" y="2458720"/>
                    <a:pt x="6757670" y="2513330"/>
                  </a:cubicBezTo>
                  <a:cubicBezTo>
                    <a:pt x="6581140" y="2581910"/>
                    <a:pt x="6360160" y="2707640"/>
                    <a:pt x="6156960" y="2729230"/>
                  </a:cubicBezTo>
                  <a:cubicBezTo>
                    <a:pt x="5958840" y="2750820"/>
                    <a:pt x="5745480" y="2712720"/>
                    <a:pt x="5551170" y="2651760"/>
                  </a:cubicBezTo>
                  <a:cubicBezTo>
                    <a:pt x="5353050" y="2589530"/>
                    <a:pt x="5132070" y="2458720"/>
                    <a:pt x="4982210" y="2350770"/>
                  </a:cubicBezTo>
                  <a:cubicBezTo>
                    <a:pt x="4869180" y="2268220"/>
                    <a:pt x="4775200" y="2159000"/>
                    <a:pt x="4711700" y="2090420"/>
                  </a:cubicBezTo>
                  <a:cubicBezTo>
                    <a:pt x="4673600" y="2049780"/>
                    <a:pt x="4649470" y="2024380"/>
                    <a:pt x="4625340" y="1986280"/>
                  </a:cubicBezTo>
                  <a:cubicBezTo>
                    <a:pt x="4601210" y="1949450"/>
                    <a:pt x="4580890" y="1907540"/>
                    <a:pt x="4566920" y="1864360"/>
                  </a:cubicBezTo>
                  <a:cubicBezTo>
                    <a:pt x="4552950" y="1823720"/>
                    <a:pt x="4566920" y="1762760"/>
                    <a:pt x="4540250" y="1736090"/>
                  </a:cubicBezTo>
                  <a:cubicBezTo>
                    <a:pt x="4508500" y="1704340"/>
                    <a:pt x="4445000" y="1717040"/>
                    <a:pt x="4373880" y="1703070"/>
                  </a:cubicBezTo>
                  <a:cubicBezTo>
                    <a:pt x="4244340" y="1678940"/>
                    <a:pt x="4019550" y="1637030"/>
                    <a:pt x="3823970" y="1600200"/>
                  </a:cubicBezTo>
                  <a:cubicBezTo>
                    <a:pt x="3601720" y="1559560"/>
                    <a:pt x="3328670" y="1525270"/>
                    <a:pt x="3110230" y="1469390"/>
                  </a:cubicBezTo>
                  <a:cubicBezTo>
                    <a:pt x="2919730" y="1419860"/>
                    <a:pt x="2768600" y="1327150"/>
                    <a:pt x="2584450" y="1294130"/>
                  </a:cubicBezTo>
                  <a:cubicBezTo>
                    <a:pt x="2390140" y="1258570"/>
                    <a:pt x="2170430" y="1254760"/>
                    <a:pt x="1971040" y="1273810"/>
                  </a:cubicBezTo>
                  <a:cubicBezTo>
                    <a:pt x="1775460" y="1290320"/>
                    <a:pt x="1587500" y="1356360"/>
                    <a:pt x="1399540" y="1397000"/>
                  </a:cubicBezTo>
                  <a:cubicBezTo>
                    <a:pt x="1217930" y="1436370"/>
                    <a:pt x="923290" y="1493520"/>
                    <a:pt x="861060" y="1513840"/>
                  </a:cubicBezTo>
                  <a:cubicBezTo>
                    <a:pt x="848360" y="1517650"/>
                    <a:pt x="847090" y="1520190"/>
                    <a:pt x="836930" y="1524000"/>
                  </a:cubicBezTo>
                  <a:cubicBezTo>
                    <a:pt x="820420" y="1529080"/>
                    <a:pt x="791210" y="1529080"/>
                    <a:pt x="768350" y="1534160"/>
                  </a:cubicBezTo>
                  <a:cubicBezTo>
                    <a:pt x="746760" y="1539240"/>
                    <a:pt x="720090" y="1550670"/>
                    <a:pt x="702310" y="1551940"/>
                  </a:cubicBezTo>
                  <a:cubicBezTo>
                    <a:pt x="688340" y="1553210"/>
                    <a:pt x="678180" y="1549400"/>
                    <a:pt x="666750" y="1549400"/>
                  </a:cubicBezTo>
                  <a:cubicBezTo>
                    <a:pt x="655320" y="1550670"/>
                    <a:pt x="646430" y="1555750"/>
                    <a:pt x="632460" y="1555750"/>
                  </a:cubicBezTo>
                  <a:cubicBezTo>
                    <a:pt x="613410" y="1554480"/>
                    <a:pt x="588010" y="1545590"/>
                    <a:pt x="565150" y="1543050"/>
                  </a:cubicBezTo>
                  <a:cubicBezTo>
                    <a:pt x="542290" y="1540510"/>
                    <a:pt x="514350" y="1543050"/>
                    <a:pt x="495300" y="1539240"/>
                  </a:cubicBezTo>
                  <a:cubicBezTo>
                    <a:pt x="482600" y="1535430"/>
                    <a:pt x="473710" y="1529080"/>
                    <a:pt x="463550" y="1525270"/>
                  </a:cubicBezTo>
                  <a:cubicBezTo>
                    <a:pt x="452120" y="1522730"/>
                    <a:pt x="441960" y="1524000"/>
                    <a:pt x="429260" y="1520190"/>
                  </a:cubicBezTo>
                  <a:cubicBezTo>
                    <a:pt x="411480" y="1513840"/>
                    <a:pt x="388620" y="1496060"/>
                    <a:pt x="368300" y="1487170"/>
                  </a:cubicBezTo>
                  <a:cubicBezTo>
                    <a:pt x="346710" y="1477010"/>
                    <a:pt x="320040" y="1470660"/>
                    <a:pt x="303530" y="1460500"/>
                  </a:cubicBezTo>
                  <a:cubicBezTo>
                    <a:pt x="292100" y="1452880"/>
                    <a:pt x="287020" y="1443990"/>
                    <a:pt x="278130" y="1437640"/>
                  </a:cubicBezTo>
                  <a:cubicBezTo>
                    <a:pt x="267970" y="1431290"/>
                    <a:pt x="257810" y="1428750"/>
                    <a:pt x="247650" y="1421130"/>
                  </a:cubicBezTo>
                  <a:cubicBezTo>
                    <a:pt x="232410" y="1409700"/>
                    <a:pt x="217170" y="1386840"/>
                    <a:pt x="199390" y="1370330"/>
                  </a:cubicBezTo>
                  <a:cubicBezTo>
                    <a:pt x="182880" y="1353820"/>
                    <a:pt x="160020" y="1339850"/>
                    <a:pt x="147320" y="1324610"/>
                  </a:cubicBezTo>
                  <a:cubicBezTo>
                    <a:pt x="139700" y="1314450"/>
                    <a:pt x="137160" y="1304290"/>
                    <a:pt x="129540" y="1295400"/>
                  </a:cubicBezTo>
                  <a:cubicBezTo>
                    <a:pt x="123190" y="1285240"/>
                    <a:pt x="114300" y="1280160"/>
                    <a:pt x="106680" y="1270000"/>
                  </a:cubicBezTo>
                  <a:cubicBezTo>
                    <a:pt x="96520" y="1253490"/>
                    <a:pt x="88900" y="1226820"/>
                    <a:pt x="77470" y="1206500"/>
                  </a:cubicBezTo>
                  <a:cubicBezTo>
                    <a:pt x="67310" y="1186180"/>
                    <a:pt x="49530" y="1164590"/>
                    <a:pt x="43180" y="1146810"/>
                  </a:cubicBezTo>
                  <a:cubicBezTo>
                    <a:pt x="38100" y="1134110"/>
                    <a:pt x="39370" y="1123950"/>
                    <a:pt x="35560" y="1112520"/>
                  </a:cubicBezTo>
                  <a:cubicBezTo>
                    <a:pt x="31750" y="1101090"/>
                    <a:pt x="25400" y="1093470"/>
                    <a:pt x="21590" y="1080770"/>
                  </a:cubicBezTo>
                  <a:cubicBezTo>
                    <a:pt x="16510" y="1062990"/>
                    <a:pt x="17780" y="1035050"/>
                    <a:pt x="13970" y="1012190"/>
                  </a:cubicBezTo>
                  <a:cubicBezTo>
                    <a:pt x="11430" y="989330"/>
                    <a:pt x="0" y="943610"/>
                    <a:pt x="0" y="94361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1378701" y="-223058"/>
            <a:ext cx="6555241" cy="3818428"/>
          </a:xfrm>
          <a:custGeom>
            <a:avLst/>
            <a:gdLst/>
            <a:ahLst/>
            <a:cxnLst/>
            <a:rect l="l" t="t" r="r" b="b"/>
            <a:pathLst>
              <a:path w="9832861" h="5727642">
                <a:moveTo>
                  <a:pt x="0" y="0"/>
                </a:moveTo>
                <a:lnTo>
                  <a:pt x="9832861" y="0"/>
                </a:lnTo>
                <a:lnTo>
                  <a:pt x="9832861" y="5727642"/>
                </a:lnTo>
                <a:lnTo>
                  <a:pt x="0" y="57276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72318" y="398844"/>
            <a:ext cx="4069477" cy="4553262"/>
          </a:xfrm>
          <a:custGeom>
            <a:avLst/>
            <a:gdLst/>
            <a:ahLst/>
            <a:cxnLst/>
            <a:rect l="l" t="t" r="r" b="b"/>
            <a:pathLst>
              <a:path w="6104216" h="6829893">
                <a:moveTo>
                  <a:pt x="0" y="0"/>
                </a:moveTo>
                <a:lnTo>
                  <a:pt x="6104217" y="0"/>
                </a:lnTo>
                <a:lnTo>
                  <a:pt x="6104217" y="6829893"/>
                </a:lnTo>
                <a:lnTo>
                  <a:pt x="0" y="68298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0" y="1004253"/>
            <a:ext cx="7286095" cy="5182235"/>
          </a:xfrm>
          <a:custGeom>
            <a:avLst/>
            <a:gdLst/>
            <a:ahLst/>
            <a:cxnLst/>
            <a:rect l="l" t="t" r="r" b="b"/>
            <a:pathLst>
              <a:path w="10929142" h="7773352">
                <a:moveTo>
                  <a:pt x="10929142" y="0"/>
                </a:moveTo>
                <a:lnTo>
                  <a:pt x="0" y="0"/>
                </a:lnTo>
                <a:lnTo>
                  <a:pt x="0" y="7773352"/>
                </a:lnTo>
                <a:lnTo>
                  <a:pt x="10929142" y="7773352"/>
                </a:lnTo>
                <a:lnTo>
                  <a:pt x="1092914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26445" y="185443"/>
            <a:ext cx="6384707" cy="2939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67"/>
              </a:lnSpc>
            </a:pP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А є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ще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                        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перехід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 </a:t>
            </a:r>
          </a:p>
          <a:p>
            <a:pPr algn="ctr">
              <a:lnSpc>
                <a:spcPts val="3867"/>
              </a:lnSpc>
            </a:pP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нього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вказують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                       ,</a:t>
            </a:r>
          </a:p>
          <a:p>
            <a:pPr algn="ctr">
              <a:lnSpc>
                <a:spcPts val="3867"/>
              </a:lnSpc>
            </a:pP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що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стоять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обидва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боки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дороги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 </a:t>
            </a:r>
          </a:p>
          <a:p>
            <a:pPr algn="ctr">
              <a:lnSpc>
                <a:spcPts val="3867"/>
              </a:lnSpc>
            </a:pP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Перш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ніж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перейти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дорогу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треба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уважно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подивитися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чи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немає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поблизу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машин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 </a:t>
            </a:r>
          </a:p>
          <a:p>
            <a:pPr algn="ctr">
              <a:lnSpc>
                <a:spcPts val="3867"/>
              </a:lnSpc>
            </a:pP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І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тільки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тоді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переходити</a:t>
            </a:r>
            <a:r>
              <a:rPr lang="en-US" sz="24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! </a:t>
            </a:r>
          </a:p>
        </p:txBody>
      </p:sp>
      <p:sp>
        <p:nvSpPr>
          <p:cNvPr id="17" name="Freeform 17" descr="Generated text image"/>
          <p:cNvSpPr/>
          <p:nvPr/>
        </p:nvSpPr>
        <p:spPr>
          <a:xfrm>
            <a:off x="3444202" y="328173"/>
            <a:ext cx="1938258" cy="312072"/>
          </a:xfrm>
          <a:custGeom>
            <a:avLst/>
            <a:gdLst/>
            <a:ahLst/>
            <a:cxnLst/>
            <a:rect l="l" t="t" r="r" b="b"/>
            <a:pathLst>
              <a:path w="3896175" h="721264">
                <a:moveTo>
                  <a:pt x="0" y="0"/>
                </a:moveTo>
                <a:lnTo>
                  <a:pt x="3896175" y="0"/>
                </a:lnTo>
                <a:lnTo>
                  <a:pt x="3896175" y="721264"/>
                </a:lnTo>
                <a:lnTo>
                  <a:pt x="0" y="7212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 descr="Generated text image"/>
          <p:cNvSpPr/>
          <p:nvPr/>
        </p:nvSpPr>
        <p:spPr>
          <a:xfrm>
            <a:off x="5038738" y="704348"/>
            <a:ext cx="2206906" cy="448677"/>
          </a:xfrm>
          <a:custGeom>
            <a:avLst/>
            <a:gdLst/>
            <a:ahLst/>
            <a:cxnLst/>
            <a:rect l="l" t="t" r="r" b="b"/>
            <a:pathLst>
              <a:path w="3310359" h="673015">
                <a:moveTo>
                  <a:pt x="0" y="0"/>
                </a:moveTo>
                <a:lnTo>
                  <a:pt x="3310360" y="0"/>
                </a:lnTo>
                <a:lnTo>
                  <a:pt x="3310360" y="673016"/>
                </a:lnTo>
                <a:lnTo>
                  <a:pt x="0" y="67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91A5816-BF48-496A-91F1-A336677F0E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47" t="31682" b="54358"/>
          <a:stretch/>
        </p:blipFill>
        <p:spPr>
          <a:xfrm>
            <a:off x="3478160" y="5794155"/>
            <a:ext cx="8563635" cy="9573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5607" b="-56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06760" y="329248"/>
            <a:ext cx="741045" cy="675005"/>
            <a:chOff x="0" y="0"/>
            <a:chExt cx="1482090" cy="1350010"/>
          </a:xfrm>
        </p:grpSpPr>
        <p:sp>
          <p:nvSpPr>
            <p:cNvPr id="4" name="Freeform 4"/>
            <p:cNvSpPr/>
            <p:nvPr/>
          </p:nvSpPr>
          <p:spPr>
            <a:xfrm>
              <a:off x="49530" y="48260"/>
              <a:ext cx="1383030" cy="1252220"/>
            </a:xfrm>
            <a:custGeom>
              <a:avLst/>
              <a:gdLst/>
              <a:ahLst/>
              <a:cxnLst/>
              <a:rect l="l" t="t" r="r" b="b"/>
              <a:pathLst>
                <a:path w="1383030" h="1252220">
                  <a:moveTo>
                    <a:pt x="309880" y="764540"/>
                  </a:moveTo>
                  <a:cubicBezTo>
                    <a:pt x="237490" y="621030"/>
                    <a:pt x="224790" y="662940"/>
                    <a:pt x="208280" y="664210"/>
                  </a:cubicBezTo>
                  <a:cubicBezTo>
                    <a:pt x="187960" y="666750"/>
                    <a:pt x="158750" y="638810"/>
                    <a:pt x="135890" y="622300"/>
                  </a:cubicBezTo>
                  <a:cubicBezTo>
                    <a:pt x="114300" y="605790"/>
                    <a:pt x="93980" y="585470"/>
                    <a:pt x="77470" y="563880"/>
                  </a:cubicBezTo>
                  <a:cubicBezTo>
                    <a:pt x="59690" y="542290"/>
                    <a:pt x="44450" y="518160"/>
                    <a:pt x="33020" y="492760"/>
                  </a:cubicBezTo>
                  <a:cubicBezTo>
                    <a:pt x="21590" y="467360"/>
                    <a:pt x="12700" y="440690"/>
                    <a:pt x="7620" y="412750"/>
                  </a:cubicBezTo>
                  <a:cubicBezTo>
                    <a:pt x="2540" y="386080"/>
                    <a:pt x="0" y="356870"/>
                    <a:pt x="1270" y="330200"/>
                  </a:cubicBezTo>
                  <a:cubicBezTo>
                    <a:pt x="3810" y="302260"/>
                    <a:pt x="7620" y="274320"/>
                    <a:pt x="16510" y="247650"/>
                  </a:cubicBezTo>
                  <a:cubicBezTo>
                    <a:pt x="24130" y="220980"/>
                    <a:pt x="35560" y="195580"/>
                    <a:pt x="49530" y="171450"/>
                  </a:cubicBezTo>
                  <a:cubicBezTo>
                    <a:pt x="63500" y="147320"/>
                    <a:pt x="81280" y="124460"/>
                    <a:pt x="100330" y="105410"/>
                  </a:cubicBezTo>
                  <a:cubicBezTo>
                    <a:pt x="119380" y="85090"/>
                    <a:pt x="142240" y="67310"/>
                    <a:pt x="166370" y="53340"/>
                  </a:cubicBezTo>
                  <a:cubicBezTo>
                    <a:pt x="189230" y="38100"/>
                    <a:pt x="215900" y="26670"/>
                    <a:pt x="241300" y="17780"/>
                  </a:cubicBezTo>
                  <a:cubicBezTo>
                    <a:pt x="267970" y="10160"/>
                    <a:pt x="295910" y="3810"/>
                    <a:pt x="323850" y="2540"/>
                  </a:cubicBezTo>
                  <a:cubicBezTo>
                    <a:pt x="351790" y="0"/>
                    <a:pt x="368300" y="0"/>
                    <a:pt x="407670" y="6350"/>
                  </a:cubicBezTo>
                  <a:cubicBezTo>
                    <a:pt x="505460" y="21590"/>
                    <a:pt x="782320" y="59690"/>
                    <a:pt x="914400" y="142240"/>
                  </a:cubicBezTo>
                  <a:cubicBezTo>
                    <a:pt x="1031240" y="213360"/>
                    <a:pt x="1104900" y="331470"/>
                    <a:pt x="1179830" y="439420"/>
                  </a:cubicBezTo>
                  <a:cubicBezTo>
                    <a:pt x="1256030" y="547370"/>
                    <a:pt x="1341120" y="702310"/>
                    <a:pt x="1367790" y="789940"/>
                  </a:cubicBezTo>
                  <a:cubicBezTo>
                    <a:pt x="1383030" y="838200"/>
                    <a:pt x="1383030" y="868680"/>
                    <a:pt x="1380490" y="906780"/>
                  </a:cubicBezTo>
                  <a:cubicBezTo>
                    <a:pt x="1379220" y="944880"/>
                    <a:pt x="1370330" y="985520"/>
                    <a:pt x="1356360" y="1021080"/>
                  </a:cubicBezTo>
                  <a:cubicBezTo>
                    <a:pt x="1341120" y="1057910"/>
                    <a:pt x="1320800" y="1092200"/>
                    <a:pt x="1295400" y="1122680"/>
                  </a:cubicBezTo>
                  <a:cubicBezTo>
                    <a:pt x="1270000" y="1151890"/>
                    <a:pt x="1239520" y="1178560"/>
                    <a:pt x="1206500" y="1197610"/>
                  </a:cubicBezTo>
                  <a:cubicBezTo>
                    <a:pt x="1173480" y="1217930"/>
                    <a:pt x="1134110" y="1233170"/>
                    <a:pt x="1097280" y="1242060"/>
                  </a:cubicBezTo>
                  <a:cubicBezTo>
                    <a:pt x="1059180" y="1249680"/>
                    <a:pt x="1018540" y="1252220"/>
                    <a:pt x="979170" y="1248410"/>
                  </a:cubicBezTo>
                  <a:cubicBezTo>
                    <a:pt x="941070" y="1244600"/>
                    <a:pt x="901700" y="1233170"/>
                    <a:pt x="866140" y="1216660"/>
                  </a:cubicBezTo>
                  <a:cubicBezTo>
                    <a:pt x="831850" y="1200150"/>
                    <a:pt x="797560" y="1177290"/>
                    <a:pt x="769620" y="1150620"/>
                  </a:cubicBezTo>
                  <a:cubicBezTo>
                    <a:pt x="741680" y="1123950"/>
                    <a:pt x="716280" y="1092200"/>
                    <a:pt x="698500" y="1057910"/>
                  </a:cubicBezTo>
                  <a:cubicBezTo>
                    <a:pt x="680720" y="1023620"/>
                    <a:pt x="666750" y="984250"/>
                    <a:pt x="660400" y="946150"/>
                  </a:cubicBezTo>
                  <a:cubicBezTo>
                    <a:pt x="654050" y="908050"/>
                    <a:pt x="654050" y="867410"/>
                    <a:pt x="660400" y="829310"/>
                  </a:cubicBezTo>
                  <a:cubicBezTo>
                    <a:pt x="666750" y="791210"/>
                    <a:pt x="679450" y="751840"/>
                    <a:pt x="698500" y="717550"/>
                  </a:cubicBezTo>
                  <a:cubicBezTo>
                    <a:pt x="716280" y="683260"/>
                    <a:pt x="740410" y="650240"/>
                    <a:pt x="768350" y="623570"/>
                  </a:cubicBezTo>
                  <a:cubicBezTo>
                    <a:pt x="797560" y="598170"/>
                    <a:pt x="830580" y="574040"/>
                    <a:pt x="866140" y="558800"/>
                  </a:cubicBezTo>
                  <a:cubicBezTo>
                    <a:pt x="901700" y="542290"/>
                    <a:pt x="941070" y="530860"/>
                    <a:pt x="979170" y="527050"/>
                  </a:cubicBezTo>
                  <a:cubicBezTo>
                    <a:pt x="1017270" y="521970"/>
                    <a:pt x="1059180" y="524510"/>
                    <a:pt x="1096010" y="533400"/>
                  </a:cubicBezTo>
                  <a:cubicBezTo>
                    <a:pt x="1134110" y="541020"/>
                    <a:pt x="1172210" y="556260"/>
                    <a:pt x="1205230" y="576580"/>
                  </a:cubicBezTo>
                  <a:cubicBezTo>
                    <a:pt x="1238250" y="596900"/>
                    <a:pt x="1270000" y="623570"/>
                    <a:pt x="1295400" y="652780"/>
                  </a:cubicBezTo>
                  <a:cubicBezTo>
                    <a:pt x="1319530" y="681990"/>
                    <a:pt x="1341120" y="717550"/>
                    <a:pt x="1355090" y="753110"/>
                  </a:cubicBezTo>
                  <a:cubicBezTo>
                    <a:pt x="1370330" y="788670"/>
                    <a:pt x="1379220" y="829310"/>
                    <a:pt x="1380490" y="867410"/>
                  </a:cubicBezTo>
                  <a:cubicBezTo>
                    <a:pt x="1383030" y="906780"/>
                    <a:pt x="1379220" y="947420"/>
                    <a:pt x="1367790" y="984250"/>
                  </a:cubicBezTo>
                  <a:cubicBezTo>
                    <a:pt x="1357630" y="1021080"/>
                    <a:pt x="1341120" y="1059180"/>
                    <a:pt x="1319530" y="1090930"/>
                  </a:cubicBezTo>
                  <a:cubicBezTo>
                    <a:pt x="1297940" y="1122680"/>
                    <a:pt x="1268730" y="1153160"/>
                    <a:pt x="1238250" y="1176020"/>
                  </a:cubicBezTo>
                  <a:cubicBezTo>
                    <a:pt x="1207770" y="1200150"/>
                    <a:pt x="1170940" y="1219200"/>
                    <a:pt x="1135380" y="1231900"/>
                  </a:cubicBezTo>
                  <a:cubicBezTo>
                    <a:pt x="1098550" y="1243330"/>
                    <a:pt x="1057910" y="1249680"/>
                    <a:pt x="1018540" y="1250950"/>
                  </a:cubicBezTo>
                  <a:cubicBezTo>
                    <a:pt x="980440" y="1250950"/>
                    <a:pt x="939800" y="1243330"/>
                    <a:pt x="902970" y="1231900"/>
                  </a:cubicBezTo>
                  <a:cubicBezTo>
                    <a:pt x="866140" y="1219200"/>
                    <a:pt x="830580" y="1200150"/>
                    <a:pt x="798830" y="1176020"/>
                  </a:cubicBezTo>
                  <a:cubicBezTo>
                    <a:pt x="768350" y="1153160"/>
                    <a:pt x="715010" y="1094740"/>
                    <a:pt x="718820" y="1090930"/>
                  </a:cubicBezTo>
                  <a:cubicBezTo>
                    <a:pt x="720090" y="1088390"/>
                    <a:pt x="763270" y="1126490"/>
                    <a:pt x="768350" y="1121410"/>
                  </a:cubicBezTo>
                  <a:cubicBezTo>
                    <a:pt x="782320" y="1107440"/>
                    <a:pt x="657860" y="834390"/>
                    <a:pt x="558800" y="759460"/>
                  </a:cubicBezTo>
                  <a:cubicBezTo>
                    <a:pt x="467360" y="688340"/>
                    <a:pt x="279400" y="694690"/>
                    <a:pt x="208280" y="664210"/>
                  </a:cubicBezTo>
                  <a:cubicBezTo>
                    <a:pt x="173990" y="650240"/>
                    <a:pt x="158750" y="638810"/>
                    <a:pt x="135890" y="622300"/>
                  </a:cubicBezTo>
                  <a:cubicBezTo>
                    <a:pt x="114300" y="605790"/>
                    <a:pt x="93980" y="585470"/>
                    <a:pt x="77470" y="563880"/>
                  </a:cubicBezTo>
                  <a:cubicBezTo>
                    <a:pt x="59690" y="542290"/>
                    <a:pt x="44450" y="518160"/>
                    <a:pt x="33020" y="492760"/>
                  </a:cubicBezTo>
                  <a:cubicBezTo>
                    <a:pt x="21590" y="467360"/>
                    <a:pt x="12700" y="440690"/>
                    <a:pt x="7620" y="412750"/>
                  </a:cubicBezTo>
                  <a:cubicBezTo>
                    <a:pt x="2540" y="386080"/>
                    <a:pt x="0" y="356870"/>
                    <a:pt x="1270" y="330200"/>
                  </a:cubicBezTo>
                  <a:cubicBezTo>
                    <a:pt x="3810" y="302260"/>
                    <a:pt x="7620" y="274320"/>
                    <a:pt x="16510" y="247650"/>
                  </a:cubicBezTo>
                  <a:cubicBezTo>
                    <a:pt x="24130" y="220980"/>
                    <a:pt x="35560" y="195580"/>
                    <a:pt x="49530" y="171450"/>
                  </a:cubicBezTo>
                  <a:cubicBezTo>
                    <a:pt x="63500" y="147320"/>
                    <a:pt x="81280" y="124460"/>
                    <a:pt x="100330" y="105410"/>
                  </a:cubicBezTo>
                  <a:cubicBezTo>
                    <a:pt x="119380" y="85090"/>
                    <a:pt x="142240" y="67310"/>
                    <a:pt x="166370" y="53340"/>
                  </a:cubicBezTo>
                  <a:cubicBezTo>
                    <a:pt x="189230" y="38100"/>
                    <a:pt x="215900" y="26670"/>
                    <a:pt x="241300" y="17780"/>
                  </a:cubicBezTo>
                  <a:cubicBezTo>
                    <a:pt x="267970" y="10160"/>
                    <a:pt x="295910" y="3810"/>
                    <a:pt x="323850" y="2540"/>
                  </a:cubicBezTo>
                  <a:cubicBezTo>
                    <a:pt x="351790" y="0"/>
                    <a:pt x="373380" y="1270"/>
                    <a:pt x="406400" y="6350"/>
                  </a:cubicBezTo>
                  <a:cubicBezTo>
                    <a:pt x="459740" y="15240"/>
                    <a:pt x="539750" y="21590"/>
                    <a:pt x="604520" y="62230"/>
                  </a:cubicBezTo>
                  <a:cubicBezTo>
                    <a:pt x="697230" y="119380"/>
                    <a:pt x="821690" y="270510"/>
                    <a:pt x="880110" y="370840"/>
                  </a:cubicBezTo>
                  <a:cubicBezTo>
                    <a:pt x="924560" y="447040"/>
                    <a:pt x="946150" y="537210"/>
                    <a:pt x="956310" y="593090"/>
                  </a:cubicBezTo>
                  <a:cubicBezTo>
                    <a:pt x="961390" y="626110"/>
                    <a:pt x="960120" y="647700"/>
                    <a:pt x="957580" y="674370"/>
                  </a:cubicBezTo>
                  <a:cubicBezTo>
                    <a:pt x="955040" y="701040"/>
                    <a:pt x="948690" y="727710"/>
                    <a:pt x="939800" y="753110"/>
                  </a:cubicBezTo>
                  <a:cubicBezTo>
                    <a:pt x="930910" y="778510"/>
                    <a:pt x="918210" y="803910"/>
                    <a:pt x="902970" y="826770"/>
                  </a:cubicBezTo>
                  <a:cubicBezTo>
                    <a:pt x="887730" y="848360"/>
                    <a:pt x="869950" y="869950"/>
                    <a:pt x="850900" y="887730"/>
                  </a:cubicBezTo>
                  <a:cubicBezTo>
                    <a:pt x="830580" y="905510"/>
                    <a:pt x="807720" y="922020"/>
                    <a:pt x="784860" y="934720"/>
                  </a:cubicBezTo>
                  <a:cubicBezTo>
                    <a:pt x="760730" y="948690"/>
                    <a:pt x="735330" y="958850"/>
                    <a:pt x="708660" y="965200"/>
                  </a:cubicBezTo>
                  <a:cubicBezTo>
                    <a:pt x="683260" y="972820"/>
                    <a:pt x="655320" y="976630"/>
                    <a:pt x="628650" y="976630"/>
                  </a:cubicBezTo>
                  <a:cubicBezTo>
                    <a:pt x="601980" y="976630"/>
                    <a:pt x="574040" y="974090"/>
                    <a:pt x="547370" y="967740"/>
                  </a:cubicBezTo>
                  <a:cubicBezTo>
                    <a:pt x="521970" y="962660"/>
                    <a:pt x="495300" y="952500"/>
                    <a:pt x="471170" y="941070"/>
                  </a:cubicBezTo>
                  <a:cubicBezTo>
                    <a:pt x="447040" y="928370"/>
                    <a:pt x="424180" y="913130"/>
                    <a:pt x="403860" y="895350"/>
                  </a:cubicBezTo>
                  <a:cubicBezTo>
                    <a:pt x="383540" y="878840"/>
                    <a:pt x="364490" y="858520"/>
                    <a:pt x="347980" y="835660"/>
                  </a:cubicBezTo>
                  <a:cubicBezTo>
                    <a:pt x="332740" y="814070"/>
                    <a:pt x="309880" y="764540"/>
                    <a:pt x="309880" y="76454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111877" y="136662"/>
            <a:ext cx="1027293" cy="908548"/>
            <a:chOff x="0" y="0"/>
            <a:chExt cx="855848" cy="756920"/>
          </a:xfrm>
        </p:grpSpPr>
        <p:sp>
          <p:nvSpPr>
            <p:cNvPr id="6" name="Freeform 6"/>
            <p:cNvSpPr/>
            <p:nvPr/>
          </p:nvSpPr>
          <p:spPr>
            <a:xfrm>
              <a:off x="54567" y="40640"/>
              <a:ext cx="732353" cy="666750"/>
            </a:xfrm>
            <a:custGeom>
              <a:avLst/>
              <a:gdLst/>
              <a:ahLst/>
              <a:cxnLst/>
              <a:rect l="l" t="t" r="r" b="b"/>
              <a:pathLst>
                <a:path w="732353" h="666750">
                  <a:moveTo>
                    <a:pt x="732353" y="236220"/>
                  </a:moveTo>
                  <a:cubicBezTo>
                    <a:pt x="732353" y="444500"/>
                    <a:pt x="705069" y="497840"/>
                    <a:pt x="670606" y="538480"/>
                  </a:cubicBezTo>
                  <a:cubicBezTo>
                    <a:pt x="634706" y="577850"/>
                    <a:pt x="581575" y="614680"/>
                    <a:pt x="529879" y="635000"/>
                  </a:cubicBezTo>
                  <a:cubicBezTo>
                    <a:pt x="476748" y="656590"/>
                    <a:pt x="410692" y="666750"/>
                    <a:pt x="353253" y="664210"/>
                  </a:cubicBezTo>
                  <a:cubicBezTo>
                    <a:pt x="295814" y="660400"/>
                    <a:pt x="232630" y="643890"/>
                    <a:pt x="182371" y="617220"/>
                  </a:cubicBezTo>
                  <a:cubicBezTo>
                    <a:pt x="133547" y="590550"/>
                    <a:pt x="86160" y="548640"/>
                    <a:pt x="56004" y="505460"/>
                  </a:cubicBezTo>
                  <a:cubicBezTo>
                    <a:pt x="27284" y="461010"/>
                    <a:pt x="7180" y="405130"/>
                    <a:pt x="2872" y="354330"/>
                  </a:cubicBezTo>
                  <a:cubicBezTo>
                    <a:pt x="0" y="303530"/>
                    <a:pt x="11488" y="245110"/>
                    <a:pt x="35900" y="199390"/>
                  </a:cubicBezTo>
                  <a:cubicBezTo>
                    <a:pt x="58876" y="152400"/>
                    <a:pt x="100519" y="105410"/>
                    <a:pt x="146471" y="74930"/>
                  </a:cubicBezTo>
                  <a:cubicBezTo>
                    <a:pt x="190987" y="43180"/>
                    <a:pt x="252734" y="19050"/>
                    <a:pt x="308737" y="10160"/>
                  </a:cubicBezTo>
                  <a:cubicBezTo>
                    <a:pt x="366177" y="0"/>
                    <a:pt x="432232" y="3810"/>
                    <a:pt x="486800" y="19050"/>
                  </a:cubicBezTo>
                  <a:cubicBezTo>
                    <a:pt x="542803" y="34290"/>
                    <a:pt x="640450" y="100330"/>
                    <a:pt x="64045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871835" y="666750"/>
            <a:ext cx="378460" cy="378460"/>
            <a:chOff x="0" y="0"/>
            <a:chExt cx="756920" cy="756920"/>
          </a:xfrm>
        </p:grpSpPr>
        <p:sp>
          <p:nvSpPr>
            <p:cNvPr id="8" name="Freeform 8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4950"/>
                  </a:moveTo>
                  <a:cubicBezTo>
                    <a:pt x="647700" y="443230"/>
                    <a:pt x="623570" y="496570"/>
                    <a:pt x="593090" y="537210"/>
                  </a:cubicBezTo>
                  <a:cubicBezTo>
                    <a:pt x="561340" y="577850"/>
                    <a:pt x="514350" y="613410"/>
                    <a:pt x="468630" y="635000"/>
                  </a:cubicBezTo>
                  <a:cubicBezTo>
                    <a:pt x="421640" y="655320"/>
                    <a:pt x="363220" y="666750"/>
                    <a:pt x="312420" y="662940"/>
                  </a:cubicBezTo>
                  <a:cubicBezTo>
                    <a:pt x="261620" y="660400"/>
                    <a:pt x="205740" y="642620"/>
                    <a:pt x="161290" y="615950"/>
                  </a:cubicBezTo>
                  <a:cubicBezTo>
                    <a:pt x="118110" y="589280"/>
                    <a:pt x="76200" y="548640"/>
                    <a:pt x="49530" y="504190"/>
                  </a:cubicBezTo>
                  <a:cubicBezTo>
                    <a:pt x="24130" y="461010"/>
                    <a:pt x="6350" y="405130"/>
                    <a:pt x="2540" y="353060"/>
                  </a:cubicBezTo>
                  <a:cubicBezTo>
                    <a:pt x="0" y="302260"/>
                    <a:pt x="10160" y="245110"/>
                    <a:pt x="31750" y="198120"/>
                  </a:cubicBezTo>
                  <a:cubicBezTo>
                    <a:pt x="52070" y="151130"/>
                    <a:pt x="88900" y="105410"/>
                    <a:pt x="129540" y="73660"/>
                  </a:cubicBezTo>
                  <a:cubicBezTo>
                    <a:pt x="168910" y="41910"/>
                    <a:pt x="222250" y="17780"/>
                    <a:pt x="273050" y="8890"/>
                  </a:cubicBezTo>
                  <a:cubicBezTo>
                    <a:pt x="323850" y="0"/>
                    <a:pt x="382270" y="3810"/>
                    <a:pt x="43053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0760710" y="741045"/>
            <a:ext cx="378460" cy="378460"/>
            <a:chOff x="0" y="0"/>
            <a:chExt cx="756920" cy="756920"/>
          </a:xfrm>
        </p:grpSpPr>
        <p:sp>
          <p:nvSpPr>
            <p:cNvPr id="10" name="Freeform 10"/>
            <p:cNvSpPr/>
            <p:nvPr/>
          </p:nvSpPr>
          <p:spPr>
            <a:xfrm>
              <a:off x="46990" y="41910"/>
              <a:ext cx="648970" cy="666750"/>
            </a:xfrm>
            <a:custGeom>
              <a:avLst/>
              <a:gdLst/>
              <a:ahLst/>
              <a:cxnLst/>
              <a:rect l="l" t="t" r="r" b="b"/>
              <a:pathLst>
                <a:path w="648970" h="666750">
                  <a:moveTo>
                    <a:pt x="648970" y="234950"/>
                  </a:moveTo>
                  <a:cubicBezTo>
                    <a:pt x="648970" y="443230"/>
                    <a:pt x="624840" y="496570"/>
                    <a:pt x="593090" y="537210"/>
                  </a:cubicBezTo>
                  <a:cubicBezTo>
                    <a:pt x="561340" y="577850"/>
                    <a:pt x="515620" y="613410"/>
                    <a:pt x="468630" y="635000"/>
                  </a:cubicBezTo>
                  <a:cubicBezTo>
                    <a:pt x="421640" y="655320"/>
                    <a:pt x="364490" y="666750"/>
                    <a:pt x="313690" y="662940"/>
                  </a:cubicBezTo>
                  <a:cubicBezTo>
                    <a:pt x="261620" y="660400"/>
                    <a:pt x="205740" y="642620"/>
                    <a:pt x="162560" y="615950"/>
                  </a:cubicBezTo>
                  <a:cubicBezTo>
                    <a:pt x="118110" y="589280"/>
                    <a:pt x="77470" y="548640"/>
                    <a:pt x="50800" y="504190"/>
                  </a:cubicBezTo>
                  <a:cubicBezTo>
                    <a:pt x="24130" y="461010"/>
                    <a:pt x="6350" y="405130"/>
                    <a:pt x="3810" y="353060"/>
                  </a:cubicBezTo>
                  <a:cubicBezTo>
                    <a:pt x="0" y="302260"/>
                    <a:pt x="11430" y="245110"/>
                    <a:pt x="31750" y="198120"/>
                  </a:cubicBezTo>
                  <a:cubicBezTo>
                    <a:pt x="53340" y="151130"/>
                    <a:pt x="88900" y="105410"/>
                    <a:pt x="129540" y="73660"/>
                  </a:cubicBezTo>
                  <a:cubicBezTo>
                    <a:pt x="170180" y="41910"/>
                    <a:pt x="223520" y="17780"/>
                    <a:pt x="274320" y="8890"/>
                  </a:cubicBezTo>
                  <a:cubicBezTo>
                    <a:pt x="323850" y="0"/>
                    <a:pt x="382270" y="3810"/>
                    <a:pt x="43180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-342265" y="-104774"/>
            <a:ext cx="4904105" cy="1512570"/>
            <a:chOff x="0" y="0"/>
            <a:chExt cx="9808210" cy="3025140"/>
          </a:xfrm>
        </p:grpSpPr>
        <p:sp>
          <p:nvSpPr>
            <p:cNvPr id="12" name="Freeform 12"/>
            <p:cNvSpPr/>
            <p:nvPr/>
          </p:nvSpPr>
          <p:spPr>
            <a:xfrm>
              <a:off x="50800" y="36830"/>
              <a:ext cx="9775190" cy="2961640"/>
            </a:xfrm>
            <a:custGeom>
              <a:avLst/>
              <a:gdLst/>
              <a:ahLst/>
              <a:cxnLst/>
              <a:rect l="l" t="t" r="r" b="b"/>
              <a:pathLst>
                <a:path w="9775190" h="2961640">
                  <a:moveTo>
                    <a:pt x="0" y="943610"/>
                  </a:moveTo>
                  <a:cubicBezTo>
                    <a:pt x="5080" y="897890"/>
                    <a:pt x="0" y="887730"/>
                    <a:pt x="1270" y="875030"/>
                  </a:cubicBezTo>
                  <a:cubicBezTo>
                    <a:pt x="2540" y="855980"/>
                    <a:pt x="12700" y="830580"/>
                    <a:pt x="16510" y="807720"/>
                  </a:cubicBezTo>
                  <a:cubicBezTo>
                    <a:pt x="20320" y="784860"/>
                    <a:pt x="19050" y="756920"/>
                    <a:pt x="24130" y="739140"/>
                  </a:cubicBezTo>
                  <a:cubicBezTo>
                    <a:pt x="27940" y="725170"/>
                    <a:pt x="35560" y="717550"/>
                    <a:pt x="39370" y="707390"/>
                  </a:cubicBezTo>
                  <a:cubicBezTo>
                    <a:pt x="43180" y="695960"/>
                    <a:pt x="41910" y="685800"/>
                    <a:pt x="46990" y="673100"/>
                  </a:cubicBezTo>
                  <a:cubicBezTo>
                    <a:pt x="54610" y="655320"/>
                    <a:pt x="72390" y="635000"/>
                    <a:pt x="83820" y="614680"/>
                  </a:cubicBezTo>
                  <a:cubicBezTo>
                    <a:pt x="95250" y="594360"/>
                    <a:pt x="102870" y="567690"/>
                    <a:pt x="113030" y="551180"/>
                  </a:cubicBezTo>
                  <a:cubicBezTo>
                    <a:pt x="120650" y="541020"/>
                    <a:pt x="130810" y="535940"/>
                    <a:pt x="137160" y="527050"/>
                  </a:cubicBezTo>
                  <a:cubicBezTo>
                    <a:pt x="144780" y="516890"/>
                    <a:pt x="147320" y="506730"/>
                    <a:pt x="156210" y="496570"/>
                  </a:cubicBezTo>
                  <a:cubicBezTo>
                    <a:pt x="168910" y="482600"/>
                    <a:pt x="191770" y="468630"/>
                    <a:pt x="209550" y="452120"/>
                  </a:cubicBezTo>
                  <a:cubicBezTo>
                    <a:pt x="226060" y="436880"/>
                    <a:pt x="242570" y="414020"/>
                    <a:pt x="257810" y="402590"/>
                  </a:cubicBezTo>
                  <a:cubicBezTo>
                    <a:pt x="267970" y="394970"/>
                    <a:pt x="278130" y="393700"/>
                    <a:pt x="288290" y="387350"/>
                  </a:cubicBezTo>
                  <a:cubicBezTo>
                    <a:pt x="297180" y="381000"/>
                    <a:pt x="303530" y="370840"/>
                    <a:pt x="314960" y="364490"/>
                  </a:cubicBezTo>
                  <a:cubicBezTo>
                    <a:pt x="331470" y="355600"/>
                    <a:pt x="358140" y="349250"/>
                    <a:pt x="379730" y="339090"/>
                  </a:cubicBezTo>
                  <a:cubicBezTo>
                    <a:pt x="400050" y="330200"/>
                    <a:pt x="420370" y="316230"/>
                    <a:pt x="440690" y="307340"/>
                  </a:cubicBezTo>
                  <a:cubicBezTo>
                    <a:pt x="462280" y="299720"/>
                    <a:pt x="496570" y="293370"/>
                    <a:pt x="504190" y="290830"/>
                  </a:cubicBezTo>
                  <a:cubicBezTo>
                    <a:pt x="506730" y="290830"/>
                    <a:pt x="506730" y="289560"/>
                    <a:pt x="508000" y="289560"/>
                  </a:cubicBezTo>
                  <a:cubicBezTo>
                    <a:pt x="508000" y="289560"/>
                    <a:pt x="509270" y="289560"/>
                    <a:pt x="509270" y="289560"/>
                  </a:cubicBezTo>
                  <a:cubicBezTo>
                    <a:pt x="520700" y="288290"/>
                    <a:pt x="596900" y="264160"/>
                    <a:pt x="669290" y="247650"/>
                  </a:cubicBezTo>
                  <a:cubicBezTo>
                    <a:pt x="820420" y="214630"/>
                    <a:pt x="1146810" y="162560"/>
                    <a:pt x="1371600" y="121920"/>
                  </a:cubicBezTo>
                  <a:cubicBezTo>
                    <a:pt x="1579880" y="85090"/>
                    <a:pt x="1776730" y="27940"/>
                    <a:pt x="1974850" y="13970"/>
                  </a:cubicBezTo>
                  <a:cubicBezTo>
                    <a:pt x="2166620" y="0"/>
                    <a:pt x="2355850" y="8890"/>
                    <a:pt x="2542540" y="33020"/>
                  </a:cubicBezTo>
                  <a:cubicBezTo>
                    <a:pt x="2729230" y="57150"/>
                    <a:pt x="2912110" y="109220"/>
                    <a:pt x="3096260" y="157480"/>
                  </a:cubicBezTo>
                  <a:cubicBezTo>
                    <a:pt x="3282950" y="205740"/>
                    <a:pt x="3462020" y="281940"/>
                    <a:pt x="3656330" y="325120"/>
                  </a:cubicBezTo>
                  <a:cubicBezTo>
                    <a:pt x="3860800" y="370840"/>
                    <a:pt x="4077970" y="382270"/>
                    <a:pt x="4293870" y="421640"/>
                  </a:cubicBezTo>
                  <a:cubicBezTo>
                    <a:pt x="4521200" y="462280"/>
                    <a:pt x="4762500" y="520700"/>
                    <a:pt x="4989830" y="565150"/>
                  </a:cubicBezTo>
                  <a:cubicBezTo>
                    <a:pt x="5208270" y="605790"/>
                    <a:pt x="5433060" y="646430"/>
                    <a:pt x="5633720" y="678180"/>
                  </a:cubicBezTo>
                  <a:cubicBezTo>
                    <a:pt x="5808980" y="706120"/>
                    <a:pt x="5969000" y="784860"/>
                    <a:pt x="6127750" y="748030"/>
                  </a:cubicBezTo>
                  <a:cubicBezTo>
                    <a:pt x="6303010" y="707390"/>
                    <a:pt x="6441440" y="497840"/>
                    <a:pt x="6633210" y="405130"/>
                  </a:cubicBezTo>
                  <a:cubicBezTo>
                    <a:pt x="6847840" y="300990"/>
                    <a:pt x="7133590" y="204470"/>
                    <a:pt x="7366000" y="171450"/>
                  </a:cubicBezTo>
                  <a:cubicBezTo>
                    <a:pt x="7567930" y="142240"/>
                    <a:pt x="7753350" y="143510"/>
                    <a:pt x="7945120" y="184150"/>
                  </a:cubicBezTo>
                  <a:cubicBezTo>
                    <a:pt x="8149590" y="227330"/>
                    <a:pt x="8361680" y="336550"/>
                    <a:pt x="8552180" y="436880"/>
                  </a:cubicBezTo>
                  <a:cubicBezTo>
                    <a:pt x="8740140" y="535940"/>
                    <a:pt x="8912860" y="656590"/>
                    <a:pt x="9081770" y="781050"/>
                  </a:cubicBezTo>
                  <a:cubicBezTo>
                    <a:pt x="9248140" y="905510"/>
                    <a:pt x="9453880" y="1007110"/>
                    <a:pt x="9558020" y="1184910"/>
                  </a:cubicBezTo>
                  <a:cubicBezTo>
                    <a:pt x="9674860" y="1381760"/>
                    <a:pt x="9775190" y="1727200"/>
                    <a:pt x="9706610" y="1935480"/>
                  </a:cubicBezTo>
                  <a:cubicBezTo>
                    <a:pt x="9640570" y="2137410"/>
                    <a:pt x="9337040" y="2353310"/>
                    <a:pt x="9174480" y="2421890"/>
                  </a:cubicBezTo>
                  <a:cubicBezTo>
                    <a:pt x="9072880" y="2466340"/>
                    <a:pt x="8926830" y="2399030"/>
                    <a:pt x="8887460" y="2442210"/>
                  </a:cubicBezTo>
                  <a:cubicBezTo>
                    <a:pt x="8858250" y="2475230"/>
                    <a:pt x="8924290" y="2550160"/>
                    <a:pt x="8895080" y="2603500"/>
                  </a:cubicBezTo>
                  <a:cubicBezTo>
                    <a:pt x="8834120" y="2713990"/>
                    <a:pt x="8521700" y="2912110"/>
                    <a:pt x="8314690" y="2936240"/>
                  </a:cubicBezTo>
                  <a:cubicBezTo>
                    <a:pt x="8100060" y="2961640"/>
                    <a:pt x="7821930" y="2839720"/>
                    <a:pt x="7627620" y="2735580"/>
                  </a:cubicBezTo>
                  <a:cubicBezTo>
                    <a:pt x="7451090" y="2641600"/>
                    <a:pt x="7258050" y="2397760"/>
                    <a:pt x="7183120" y="2362200"/>
                  </a:cubicBezTo>
                  <a:cubicBezTo>
                    <a:pt x="7161530" y="2352040"/>
                    <a:pt x="7158990" y="2352040"/>
                    <a:pt x="7136130" y="2354580"/>
                  </a:cubicBezTo>
                  <a:cubicBezTo>
                    <a:pt x="7070090" y="2362200"/>
                    <a:pt x="6898640" y="2458720"/>
                    <a:pt x="6757670" y="2513330"/>
                  </a:cubicBezTo>
                  <a:cubicBezTo>
                    <a:pt x="6581140" y="2581910"/>
                    <a:pt x="6360160" y="2707640"/>
                    <a:pt x="6156960" y="2729230"/>
                  </a:cubicBezTo>
                  <a:cubicBezTo>
                    <a:pt x="5958840" y="2750820"/>
                    <a:pt x="5745480" y="2712720"/>
                    <a:pt x="5551170" y="2651760"/>
                  </a:cubicBezTo>
                  <a:cubicBezTo>
                    <a:pt x="5353050" y="2589530"/>
                    <a:pt x="5132070" y="2458720"/>
                    <a:pt x="4982210" y="2350770"/>
                  </a:cubicBezTo>
                  <a:cubicBezTo>
                    <a:pt x="4869180" y="2268220"/>
                    <a:pt x="4775200" y="2159000"/>
                    <a:pt x="4711700" y="2090420"/>
                  </a:cubicBezTo>
                  <a:cubicBezTo>
                    <a:pt x="4673600" y="2049780"/>
                    <a:pt x="4649470" y="2024380"/>
                    <a:pt x="4625340" y="1986280"/>
                  </a:cubicBezTo>
                  <a:cubicBezTo>
                    <a:pt x="4601210" y="1949450"/>
                    <a:pt x="4580890" y="1907540"/>
                    <a:pt x="4566920" y="1864360"/>
                  </a:cubicBezTo>
                  <a:cubicBezTo>
                    <a:pt x="4552950" y="1823720"/>
                    <a:pt x="4566920" y="1762760"/>
                    <a:pt x="4540250" y="1736090"/>
                  </a:cubicBezTo>
                  <a:cubicBezTo>
                    <a:pt x="4508500" y="1704340"/>
                    <a:pt x="4445000" y="1717040"/>
                    <a:pt x="4373880" y="1703070"/>
                  </a:cubicBezTo>
                  <a:cubicBezTo>
                    <a:pt x="4244340" y="1678940"/>
                    <a:pt x="4019550" y="1637030"/>
                    <a:pt x="3823970" y="1600200"/>
                  </a:cubicBezTo>
                  <a:cubicBezTo>
                    <a:pt x="3601720" y="1559560"/>
                    <a:pt x="3328670" y="1525270"/>
                    <a:pt x="3110230" y="1469390"/>
                  </a:cubicBezTo>
                  <a:cubicBezTo>
                    <a:pt x="2919730" y="1419860"/>
                    <a:pt x="2768600" y="1327150"/>
                    <a:pt x="2584450" y="1294130"/>
                  </a:cubicBezTo>
                  <a:cubicBezTo>
                    <a:pt x="2390140" y="1258570"/>
                    <a:pt x="2170430" y="1254760"/>
                    <a:pt x="1971040" y="1273810"/>
                  </a:cubicBezTo>
                  <a:cubicBezTo>
                    <a:pt x="1775460" y="1290320"/>
                    <a:pt x="1587500" y="1356360"/>
                    <a:pt x="1399540" y="1397000"/>
                  </a:cubicBezTo>
                  <a:cubicBezTo>
                    <a:pt x="1217930" y="1436370"/>
                    <a:pt x="923290" y="1493520"/>
                    <a:pt x="861060" y="1513840"/>
                  </a:cubicBezTo>
                  <a:cubicBezTo>
                    <a:pt x="848360" y="1517650"/>
                    <a:pt x="847090" y="1520190"/>
                    <a:pt x="836930" y="1524000"/>
                  </a:cubicBezTo>
                  <a:cubicBezTo>
                    <a:pt x="820420" y="1529080"/>
                    <a:pt x="791210" y="1529080"/>
                    <a:pt x="768350" y="1534160"/>
                  </a:cubicBezTo>
                  <a:cubicBezTo>
                    <a:pt x="746760" y="1539240"/>
                    <a:pt x="720090" y="1550670"/>
                    <a:pt x="702310" y="1551940"/>
                  </a:cubicBezTo>
                  <a:cubicBezTo>
                    <a:pt x="688340" y="1553210"/>
                    <a:pt x="678180" y="1549400"/>
                    <a:pt x="666750" y="1549400"/>
                  </a:cubicBezTo>
                  <a:cubicBezTo>
                    <a:pt x="655320" y="1550670"/>
                    <a:pt x="646430" y="1555750"/>
                    <a:pt x="632460" y="1555750"/>
                  </a:cubicBezTo>
                  <a:cubicBezTo>
                    <a:pt x="613410" y="1554480"/>
                    <a:pt x="588010" y="1545590"/>
                    <a:pt x="565150" y="1543050"/>
                  </a:cubicBezTo>
                  <a:cubicBezTo>
                    <a:pt x="542290" y="1540510"/>
                    <a:pt x="514350" y="1543050"/>
                    <a:pt x="495300" y="1539240"/>
                  </a:cubicBezTo>
                  <a:cubicBezTo>
                    <a:pt x="482600" y="1535430"/>
                    <a:pt x="473710" y="1529080"/>
                    <a:pt x="463550" y="1525270"/>
                  </a:cubicBezTo>
                  <a:cubicBezTo>
                    <a:pt x="452120" y="1522730"/>
                    <a:pt x="441960" y="1524000"/>
                    <a:pt x="429260" y="1520190"/>
                  </a:cubicBezTo>
                  <a:cubicBezTo>
                    <a:pt x="411480" y="1513840"/>
                    <a:pt x="388620" y="1496060"/>
                    <a:pt x="368300" y="1487170"/>
                  </a:cubicBezTo>
                  <a:cubicBezTo>
                    <a:pt x="346710" y="1477010"/>
                    <a:pt x="320040" y="1470660"/>
                    <a:pt x="303530" y="1460500"/>
                  </a:cubicBezTo>
                  <a:cubicBezTo>
                    <a:pt x="292100" y="1452880"/>
                    <a:pt x="287020" y="1443990"/>
                    <a:pt x="278130" y="1437640"/>
                  </a:cubicBezTo>
                  <a:cubicBezTo>
                    <a:pt x="267970" y="1431290"/>
                    <a:pt x="257810" y="1428750"/>
                    <a:pt x="247650" y="1421130"/>
                  </a:cubicBezTo>
                  <a:cubicBezTo>
                    <a:pt x="232410" y="1409700"/>
                    <a:pt x="217170" y="1386840"/>
                    <a:pt x="199390" y="1370330"/>
                  </a:cubicBezTo>
                  <a:cubicBezTo>
                    <a:pt x="182880" y="1353820"/>
                    <a:pt x="160020" y="1339850"/>
                    <a:pt x="147320" y="1324610"/>
                  </a:cubicBezTo>
                  <a:cubicBezTo>
                    <a:pt x="139700" y="1314450"/>
                    <a:pt x="137160" y="1304290"/>
                    <a:pt x="129540" y="1295400"/>
                  </a:cubicBezTo>
                  <a:cubicBezTo>
                    <a:pt x="123190" y="1285240"/>
                    <a:pt x="114300" y="1280160"/>
                    <a:pt x="106680" y="1270000"/>
                  </a:cubicBezTo>
                  <a:cubicBezTo>
                    <a:pt x="96520" y="1253490"/>
                    <a:pt x="88900" y="1226820"/>
                    <a:pt x="77470" y="1206500"/>
                  </a:cubicBezTo>
                  <a:cubicBezTo>
                    <a:pt x="67310" y="1186180"/>
                    <a:pt x="49530" y="1164590"/>
                    <a:pt x="43180" y="1146810"/>
                  </a:cubicBezTo>
                  <a:cubicBezTo>
                    <a:pt x="38100" y="1134110"/>
                    <a:pt x="39370" y="1123950"/>
                    <a:pt x="35560" y="1112520"/>
                  </a:cubicBezTo>
                  <a:cubicBezTo>
                    <a:pt x="31750" y="1101090"/>
                    <a:pt x="25400" y="1093470"/>
                    <a:pt x="21590" y="1080770"/>
                  </a:cubicBezTo>
                  <a:cubicBezTo>
                    <a:pt x="16510" y="1062990"/>
                    <a:pt x="17780" y="1035050"/>
                    <a:pt x="13970" y="1012190"/>
                  </a:cubicBezTo>
                  <a:cubicBezTo>
                    <a:pt x="11430" y="989330"/>
                    <a:pt x="0" y="943610"/>
                    <a:pt x="0" y="94361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205904" y="1211801"/>
            <a:ext cx="6044906" cy="4537252"/>
          </a:xfrm>
          <a:custGeom>
            <a:avLst/>
            <a:gdLst/>
            <a:ahLst/>
            <a:cxnLst/>
            <a:rect l="l" t="t" r="r" b="b"/>
            <a:pathLst>
              <a:path w="9067359" h="6805878">
                <a:moveTo>
                  <a:pt x="0" y="0"/>
                </a:moveTo>
                <a:lnTo>
                  <a:pt x="9067359" y="0"/>
                </a:lnTo>
                <a:lnTo>
                  <a:pt x="9067359" y="6805879"/>
                </a:lnTo>
                <a:lnTo>
                  <a:pt x="0" y="680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368720" y="-419733"/>
            <a:ext cx="6675069" cy="6723970"/>
          </a:xfrm>
          <a:custGeom>
            <a:avLst/>
            <a:gdLst/>
            <a:ahLst/>
            <a:cxnLst/>
            <a:rect l="l" t="t" r="r" b="b"/>
            <a:pathLst>
              <a:path w="10012603" h="10085955">
                <a:moveTo>
                  <a:pt x="0" y="0"/>
                </a:moveTo>
                <a:lnTo>
                  <a:pt x="10012603" y="0"/>
                </a:lnTo>
                <a:lnTo>
                  <a:pt x="10012603" y="10085955"/>
                </a:lnTo>
                <a:lnTo>
                  <a:pt x="0" y="10085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777318" y="553763"/>
            <a:ext cx="4951785" cy="5475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67"/>
              </a:lnSpc>
            </a:pP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Під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час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переходу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дороги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спочатку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ви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повинні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подивитися</a:t>
            </a:r>
            <a:r>
              <a:rPr lang="en-US" sz="3200" dirty="0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вліво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</a:p>
          <a:p>
            <a:pPr algn="ctr">
              <a:lnSpc>
                <a:spcPts val="5367"/>
              </a:lnSpc>
            </a:pP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дійти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середини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дороги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та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подивитися</a:t>
            </a:r>
            <a:r>
              <a:rPr lang="en-US" sz="3200" dirty="0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FF313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вправо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 </a:t>
            </a:r>
          </a:p>
          <a:p>
            <a:pPr algn="ctr">
              <a:lnSpc>
                <a:spcPts val="5367"/>
              </a:lnSpc>
            </a:pP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Якщо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все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спокійно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то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сміливо</a:t>
            </a:r>
            <a:r>
              <a:rPr lang="en-US" sz="3200" dirty="0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3200" dirty="0" err="1">
                <a:solidFill>
                  <a:srgbClr val="0000C5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переходьте</a:t>
            </a:r>
            <a:r>
              <a:rPr lang="en-US" sz="3200" dirty="0">
                <a:solidFill>
                  <a:srgbClr val="0000C5"/>
                </a:solidFill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 </a:t>
            </a:r>
          </a:p>
        </p:txBody>
      </p:sp>
      <p:sp>
        <p:nvSpPr>
          <p:cNvPr id="16" name="Freeform 16" descr="Generated text image"/>
          <p:cNvSpPr/>
          <p:nvPr/>
        </p:nvSpPr>
        <p:spPr>
          <a:xfrm>
            <a:off x="870310" y="-104775"/>
            <a:ext cx="4532113" cy="1298796"/>
          </a:xfrm>
          <a:custGeom>
            <a:avLst/>
            <a:gdLst/>
            <a:ahLst/>
            <a:cxnLst/>
            <a:rect l="l" t="t" r="r" b="b"/>
            <a:pathLst>
              <a:path w="6798170" h="1948194">
                <a:moveTo>
                  <a:pt x="0" y="0"/>
                </a:moveTo>
                <a:lnTo>
                  <a:pt x="6798170" y="0"/>
                </a:lnTo>
                <a:lnTo>
                  <a:pt x="6798170" y="1948193"/>
                </a:lnTo>
                <a:lnTo>
                  <a:pt x="0" y="19481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5607" b="-56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66020" y="0"/>
            <a:ext cx="4754372" cy="2674335"/>
          </a:xfrm>
          <a:custGeom>
            <a:avLst/>
            <a:gdLst/>
            <a:ahLst/>
            <a:cxnLst/>
            <a:rect l="l" t="t" r="r" b="b"/>
            <a:pathLst>
              <a:path w="7131558" h="4011502">
                <a:moveTo>
                  <a:pt x="0" y="0"/>
                </a:moveTo>
                <a:lnTo>
                  <a:pt x="7131558" y="0"/>
                </a:lnTo>
                <a:lnTo>
                  <a:pt x="7131558" y="4011502"/>
                </a:lnTo>
                <a:lnTo>
                  <a:pt x="0" y="4011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1104" y="98917"/>
            <a:ext cx="6064706" cy="1661049"/>
          </a:xfrm>
          <a:custGeom>
            <a:avLst/>
            <a:gdLst/>
            <a:ahLst/>
            <a:cxnLst/>
            <a:rect l="l" t="t" r="r" b="b"/>
            <a:pathLst>
              <a:path w="9097059" h="2491574">
                <a:moveTo>
                  <a:pt x="0" y="0"/>
                </a:moveTo>
                <a:lnTo>
                  <a:pt x="9097059" y="0"/>
                </a:lnTo>
                <a:lnTo>
                  <a:pt x="9097059" y="2491574"/>
                </a:lnTo>
                <a:lnTo>
                  <a:pt x="0" y="2491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21623" b="-15312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0964" y="1759966"/>
            <a:ext cx="6064706" cy="1661049"/>
          </a:xfrm>
          <a:custGeom>
            <a:avLst/>
            <a:gdLst/>
            <a:ahLst/>
            <a:cxnLst/>
            <a:rect l="l" t="t" r="r" b="b"/>
            <a:pathLst>
              <a:path w="9097059" h="2491574">
                <a:moveTo>
                  <a:pt x="0" y="0"/>
                </a:moveTo>
                <a:lnTo>
                  <a:pt x="9097059" y="0"/>
                </a:lnTo>
                <a:lnTo>
                  <a:pt x="9097059" y="2491574"/>
                </a:lnTo>
                <a:lnTo>
                  <a:pt x="0" y="2491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21623" b="-15312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964" y="3421015"/>
            <a:ext cx="6064706" cy="1661049"/>
          </a:xfrm>
          <a:custGeom>
            <a:avLst/>
            <a:gdLst/>
            <a:ahLst/>
            <a:cxnLst/>
            <a:rect l="l" t="t" r="r" b="b"/>
            <a:pathLst>
              <a:path w="9097059" h="2491574">
                <a:moveTo>
                  <a:pt x="0" y="0"/>
                </a:moveTo>
                <a:lnTo>
                  <a:pt x="9097059" y="0"/>
                </a:lnTo>
                <a:lnTo>
                  <a:pt x="9097059" y="2491574"/>
                </a:lnTo>
                <a:lnTo>
                  <a:pt x="0" y="2491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21623" b="-15312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0964" y="5082064"/>
            <a:ext cx="6064706" cy="1661049"/>
          </a:xfrm>
          <a:custGeom>
            <a:avLst/>
            <a:gdLst/>
            <a:ahLst/>
            <a:cxnLst/>
            <a:rect l="l" t="t" r="r" b="b"/>
            <a:pathLst>
              <a:path w="9097059" h="2491574">
                <a:moveTo>
                  <a:pt x="0" y="0"/>
                </a:moveTo>
                <a:lnTo>
                  <a:pt x="9097059" y="0"/>
                </a:lnTo>
                <a:lnTo>
                  <a:pt x="9097059" y="2491574"/>
                </a:lnTo>
                <a:lnTo>
                  <a:pt x="0" y="2491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21623" b="-15312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3552" y="4042756"/>
            <a:ext cx="416347" cy="263339"/>
          </a:xfrm>
          <a:custGeom>
            <a:avLst/>
            <a:gdLst/>
            <a:ahLst/>
            <a:cxnLst/>
            <a:rect l="l" t="t" r="r" b="b"/>
            <a:pathLst>
              <a:path w="624520" h="395009">
                <a:moveTo>
                  <a:pt x="0" y="0"/>
                </a:moveTo>
                <a:lnTo>
                  <a:pt x="624519" y="0"/>
                </a:lnTo>
                <a:lnTo>
                  <a:pt x="624519" y="395008"/>
                </a:lnTo>
                <a:lnTo>
                  <a:pt x="0" y="395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1094" y="3632106"/>
            <a:ext cx="5559200" cy="1288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20"/>
              </a:lnSpc>
            </a:pP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Перед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переходом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—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зупинись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і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подивись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сторонах</a:t>
            </a:r>
            <a:endParaRPr lang="en-US" sz="2000" dirty="0">
              <a:solidFill>
                <a:srgbClr val="EB1501"/>
              </a:solidFill>
              <a:latin typeface="Bahnschrift SemiBold" panose="020B0502040204020203" pitchFamily="34" charset="0"/>
              <a:ea typeface="AuraMellow" panose="00000500000000000000" charset="-128"/>
              <a:cs typeface="AuraMellow" panose="00000500000000000000" charset="-128"/>
              <a:sym typeface="AuraMellow" panose="00000500000000000000" charset="-128"/>
            </a:endParaRPr>
          </a:p>
          <a:p>
            <a:pPr algn="ctr">
              <a:lnSpc>
                <a:spcPts val="2020"/>
              </a:lnSpc>
            </a:pP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–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Спочатку</a:t>
            </a: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подивись</a:t>
            </a: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наліво</a:t>
            </a: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потім</a:t>
            </a: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направо</a:t>
            </a: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  <a:p>
            <a:pPr algn="ctr">
              <a:lnSpc>
                <a:spcPts val="2020"/>
              </a:lnSpc>
            </a:pP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–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Якщо</a:t>
            </a: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дорога</a:t>
            </a: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вільна</a:t>
            </a: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—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переходь</a:t>
            </a: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спокійно</a:t>
            </a: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</a:t>
            </a:r>
          </a:p>
          <a:p>
            <a:pPr algn="ctr">
              <a:lnSpc>
                <a:spcPts val="2020"/>
              </a:lnSpc>
            </a:pP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</a:t>
            </a: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бігом</a:t>
            </a: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!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5333947" y="4079076"/>
            <a:ext cx="416347" cy="263339"/>
          </a:xfrm>
          <a:custGeom>
            <a:avLst/>
            <a:gdLst/>
            <a:ahLst/>
            <a:cxnLst/>
            <a:rect l="l" t="t" r="r" b="b"/>
            <a:pathLst>
              <a:path w="624520" h="395009">
                <a:moveTo>
                  <a:pt x="624519" y="0"/>
                </a:moveTo>
                <a:lnTo>
                  <a:pt x="0" y="0"/>
                </a:lnTo>
                <a:lnTo>
                  <a:pt x="0" y="395008"/>
                </a:lnTo>
                <a:lnTo>
                  <a:pt x="624519" y="395008"/>
                </a:lnTo>
                <a:lnTo>
                  <a:pt x="62451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53765" y="277749"/>
            <a:ext cx="5552087" cy="6580251"/>
          </a:xfrm>
          <a:custGeom>
            <a:avLst/>
            <a:gdLst/>
            <a:ahLst/>
            <a:cxnLst/>
            <a:rect l="l" t="t" r="r" b="b"/>
            <a:pathLst>
              <a:path w="8328131" h="9870377">
                <a:moveTo>
                  <a:pt x="0" y="0"/>
                </a:moveTo>
                <a:lnTo>
                  <a:pt x="8328130" y="0"/>
                </a:lnTo>
                <a:lnTo>
                  <a:pt x="8328130" y="9870377"/>
                </a:lnTo>
                <a:lnTo>
                  <a:pt x="0" y="9870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00581" y="-130381"/>
            <a:ext cx="3937957" cy="6988381"/>
          </a:xfrm>
          <a:custGeom>
            <a:avLst/>
            <a:gdLst/>
            <a:ahLst/>
            <a:cxnLst/>
            <a:rect l="l" t="t" r="r" b="b"/>
            <a:pathLst>
              <a:path w="5906936" h="10482572">
                <a:moveTo>
                  <a:pt x="0" y="0"/>
                </a:moveTo>
                <a:lnTo>
                  <a:pt x="5906936" y="0"/>
                </a:lnTo>
                <a:lnTo>
                  <a:pt x="5906936" y="10482572"/>
                </a:lnTo>
                <a:lnTo>
                  <a:pt x="0" y="104825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5333" r="-42128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03552" y="256560"/>
            <a:ext cx="5540048" cy="1206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20"/>
              </a:lnSpc>
            </a:pPr>
            <a:r>
              <a:rPr lang="en-US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Завжди</a:t>
            </a:r>
            <a:r>
              <a:rPr lang="en-US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ходи</a:t>
            </a:r>
            <a:r>
              <a:rPr lang="en-US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знайомим</a:t>
            </a:r>
            <a:r>
              <a:rPr lang="en-US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і </a:t>
            </a:r>
            <a:r>
              <a:rPr lang="en-US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безпечним</a:t>
            </a:r>
            <a:r>
              <a:rPr lang="en-US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маршрутом</a:t>
            </a:r>
            <a:endParaRPr lang="en-US" dirty="0">
              <a:solidFill>
                <a:srgbClr val="EB1501"/>
              </a:solidFill>
              <a:latin typeface="Bahnschrift SemiBold" panose="020B0502040204020203" pitchFamily="34" charset="0"/>
              <a:ea typeface="AuraMellow" panose="00000500000000000000" charset="-128"/>
              <a:cs typeface="AuraMellow" panose="00000500000000000000" charset="-128"/>
              <a:sym typeface="AuraMellow" panose="00000500000000000000" charset="-128"/>
            </a:endParaRPr>
          </a:p>
          <a:p>
            <a:pPr algn="ctr">
              <a:lnSpc>
                <a:spcPts val="2420"/>
              </a:lnSpc>
            </a:pP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змінюй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шлях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школи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без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дозволу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батьків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скорочуй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через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парки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двори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будівництва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пустирі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чи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незнайомі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вулиці</a:t>
            </a:r>
            <a:r>
              <a:rPr lang="en-US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192" y="1907845"/>
            <a:ext cx="5480929" cy="130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7"/>
              </a:lnSpc>
            </a:pP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Дивись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світлофор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і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виконуй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сигнали</a:t>
            </a:r>
            <a:endParaRPr lang="en-US" sz="2000" dirty="0">
              <a:solidFill>
                <a:srgbClr val="EB1501"/>
              </a:solidFill>
              <a:latin typeface="Bahnschrift SemiBold" panose="020B0502040204020203" pitchFamily="34" charset="0"/>
              <a:ea typeface="AuraMellow" panose="00000500000000000000" charset="-128"/>
              <a:cs typeface="AuraMellow" panose="00000500000000000000" charset="-128"/>
              <a:sym typeface="AuraMellow" panose="00000500000000000000" charset="-128"/>
            </a:endParaRPr>
          </a:p>
          <a:p>
            <a:pPr algn="ctr">
              <a:lnSpc>
                <a:spcPts val="2557"/>
              </a:lnSpc>
            </a:pP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Червоний</a:t>
            </a: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—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стій</a:t>
            </a:r>
            <a:endParaRPr lang="en-US" sz="2000" dirty="0">
              <a:solidFill>
                <a:srgbClr val="780F00"/>
              </a:solidFill>
              <a:latin typeface="Bahnschrift SemiBold" panose="020B0502040204020203" pitchFamily="34" charset="0"/>
              <a:ea typeface="AuraMellow" panose="00000500000000000000" charset="-128"/>
              <a:cs typeface="AuraMellow" panose="00000500000000000000" charset="-128"/>
              <a:sym typeface="AuraMellow" panose="00000500000000000000" charset="-128"/>
            </a:endParaRPr>
          </a:p>
          <a:p>
            <a:pPr algn="ctr">
              <a:lnSpc>
                <a:spcPts val="2557"/>
              </a:lnSpc>
            </a:pP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Жовтий</a:t>
            </a: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—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чекай</a:t>
            </a:r>
            <a:endParaRPr lang="en-US" sz="2000" dirty="0">
              <a:solidFill>
                <a:srgbClr val="780F00"/>
              </a:solidFill>
              <a:latin typeface="Bahnschrift SemiBold" panose="020B0502040204020203" pitchFamily="34" charset="0"/>
              <a:ea typeface="AuraMellow" panose="00000500000000000000" charset="-128"/>
              <a:cs typeface="AuraMellow" panose="00000500000000000000" charset="-128"/>
              <a:sym typeface="AuraMellow" panose="00000500000000000000" charset="-128"/>
            </a:endParaRPr>
          </a:p>
          <a:p>
            <a:pPr algn="ctr">
              <a:lnSpc>
                <a:spcPts val="2557"/>
              </a:lnSpc>
            </a:pP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      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Зелений</a:t>
            </a: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—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можна</a:t>
            </a:r>
            <a:r>
              <a:rPr lang="en-US" sz="2000" dirty="0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780F00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йти</a:t>
            </a:r>
            <a:endParaRPr lang="en-US" sz="2000" dirty="0">
              <a:solidFill>
                <a:srgbClr val="780F00"/>
              </a:solidFill>
              <a:latin typeface="Bahnschrift SemiBold" panose="020B0502040204020203" pitchFamily="34" charset="0"/>
              <a:ea typeface="AuraMellow" panose="00000500000000000000" charset="-128"/>
              <a:cs typeface="AuraMellow" panose="00000500000000000000" charset="-128"/>
              <a:sym typeface="AuraMellow" panose="00000500000000000000" charset="-12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82104" y="5260896"/>
            <a:ext cx="5468330" cy="1260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77"/>
              </a:lnSpc>
            </a:pP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Ніколи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перебігай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дорогу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перед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машиною</a:t>
            </a:r>
            <a:endParaRPr lang="en-US" sz="2000" dirty="0">
              <a:solidFill>
                <a:srgbClr val="EB1501"/>
              </a:solidFill>
              <a:latin typeface="Bahnschrift SemiBold" panose="020B0502040204020203" pitchFamily="34" charset="0"/>
              <a:ea typeface="AuraMellow" panose="00000500000000000000" charset="-128"/>
              <a:cs typeface="AuraMellow" panose="00000500000000000000" charset="-128"/>
              <a:sym typeface="AuraMellow" panose="00000500000000000000" charset="-128"/>
            </a:endParaRPr>
          </a:p>
          <a:p>
            <a:pPr algn="ctr">
              <a:lnSpc>
                <a:spcPts val="2477"/>
              </a:lnSpc>
            </a:pP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всі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водії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уважні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а в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погану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погоду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або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при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ожеледиці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машина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може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встигнути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зупинитися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5607" b="-56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66020" y="0"/>
            <a:ext cx="4754372" cy="2674335"/>
          </a:xfrm>
          <a:custGeom>
            <a:avLst/>
            <a:gdLst/>
            <a:ahLst/>
            <a:cxnLst/>
            <a:rect l="l" t="t" r="r" b="b"/>
            <a:pathLst>
              <a:path w="7131558" h="4011502">
                <a:moveTo>
                  <a:pt x="0" y="0"/>
                </a:moveTo>
                <a:lnTo>
                  <a:pt x="7131558" y="0"/>
                </a:lnTo>
                <a:lnTo>
                  <a:pt x="7131558" y="4011502"/>
                </a:lnTo>
                <a:lnTo>
                  <a:pt x="0" y="4011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327" y="22717"/>
            <a:ext cx="6064706" cy="1661049"/>
          </a:xfrm>
          <a:custGeom>
            <a:avLst/>
            <a:gdLst/>
            <a:ahLst/>
            <a:cxnLst/>
            <a:rect l="l" t="t" r="r" b="b"/>
            <a:pathLst>
              <a:path w="9097059" h="2491574">
                <a:moveTo>
                  <a:pt x="0" y="0"/>
                </a:moveTo>
                <a:lnTo>
                  <a:pt x="9097059" y="0"/>
                </a:lnTo>
                <a:lnTo>
                  <a:pt x="9097059" y="2491574"/>
                </a:lnTo>
                <a:lnTo>
                  <a:pt x="0" y="2491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21623" b="-15312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0964" y="1759966"/>
            <a:ext cx="6064706" cy="1661049"/>
          </a:xfrm>
          <a:custGeom>
            <a:avLst/>
            <a:gdLst/>
            <a:ahLst/>
            <a:cxnLst/>
            <a:rect l="l" t="t" r="r" b="b"/>
            <a:pathLst>
              <a:path w="9097059" h="2491574">
                <a:moveTo>
                  <a:pt x="0" y="0"/>
                </a:moveTo>
                <a:lnTo>
                  <a:pt x="9097059" y="0"/>
                </a:lnTo>
                <a:lnTo>
                  <a:pt x="9097059" y="2491574"/>
                </a:lnTo>
                <a:lnTo>
                  <a:pt x="0" y="2491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21623" b="-15312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964" y="3421015"/>
            <a:ext cx="6064706" cy="1661049"/>
          </a:xfrm>
          <a:custGeom>
            <a:avLst/>
            <a:gdLst/>
            <a:ahLst/>
            <a:cxnLst/>
            <a:rect l="l" t="t" r="r" b="b"/>
            <a:pathLst>
              <a:path w="9097059" h="2491574">
                <a:moveTo>
                  <a:pt x="0" y="0"/>
                </a:moveTo>
                <a:lnTo>
                  <a:pt x="9097059" y="0"/>
                </a:lnTo>
                <a:lnTo>
                  <a:pt x="9097059" y="2491574"/>
                </a:lnTo>
                <a:lnTo>
                  <a:pt x="0" y="2491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21623" b="-15312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0964" y="5082064"/>
            <a:ext cx="6064706" cy="1661049"/>
          </a:xfrm>
          <a:custGeom>
            <a:avLst/>
            <a:gdLst/>
            <a:ahLst/>
            <a:cxnLst/>
            <a:rect l="l" t="t" r="r" b="b"/>
            <a:pathLst>
              <a:path w="9097059" h="2491574">
                <a:moveTo>
                  <a:pt x="0" y="0"/>
                </a:moveTo>
                <a:lnTo>
                  <a:pt x="9097059" y="0"/>
                </a:lnTo>
                <a:lnTo>
                  <a:pt x="9097059" y="2491574"/>
                </a:lnTo>
                <a:lnTo>
                  <a:pt x="0" y="2491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21623" b="-15312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0622" y="3561120"/>
            <a:ext cx="5661317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40"/>
              </a:lnSpc>
            </a:pP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Будь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уважним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і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слухай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музику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в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навушниках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дорозі</a:t>
            </a:r>
            <a:endParaRPr lang="en-US" sz="2400" dirty="0">
              <a:solidFill>
                <a:srgbClr val="EB1501"/>
              </a:solidFill>
              <a:latin typeface="Bahnschrift SemiBold" panose="020B0502040204020203" pitchFamily="34" charset="0"/>
              <a:ea typeface="AuraMellow" panose="00000500000000000000" charset="-128"/>
              <a:cs typeface="AuraMellow" panose="00000500000000000000" charset="-128"/>
              <a:sym typeface="AuraMellow" panose="00000500000000000000" charset="-128"/>
            </a:endParaRPr>
          </a:p>
          <a:p>
            <a:pPr algn="ctr">
              <a:lnSpc>
                <a:spcPts val="2840"/>
              </a:lnSpc>
            </a:pP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Ти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маєш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чути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що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відбувається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навколо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1248" y="206189"/>
            <a:ext cx="5661317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Ходи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тільки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тротуару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або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доріжці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</a:p>
          <a:p>
            <a:pPr algn="ctr">
              <a:lnSpc>
                <a:spcPts val="2707"/>
              </a:lnSpc>
            </a:pP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для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пішоходів</a:t>
            </a:r>
            <a:endParaRPr lang="en-US" sz="2400" dirty="0">
              <a:solidFill>
                <a:srgbClr val="EB1501"/>
              </a:solidFill>
              <a:latin typeface="Bahnschrift SemiBold" panose="020B0502040204020203" pitchFamily="34" charset="0"/>
              <a:ea typeface="AuraMellow" panose="00000500000000000000" charset="-128"/>
              <a:cs typeface="AuraMellow" panose="00000500000000000000" charset="-128"/>
              <a:sym typeface="AuraMellow" panose="00000500000000000000" charset="-128"/>
            </a:endParaRPr>
          </a:p>
          <a:p>
            <a:pPr algn="ctr">
              <a:lnSpc>
                <a:spcPts val="2707"/>
              </a:lnSpc>
            </a:pP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Йди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правому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боку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штовхай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інших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2846" y="1867239"/>
            <a:ext cx="4951942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Йдучи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школи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-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розмовляй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з </a:t>
            </a:r>
          </a:p>
          <a:p>
            <a:pPr algn="ctr">
              <a:lnSpc>
                <a:spcPts val="2380"/>
              </a:lnSpc>
            </a:pP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незнайомими</a:t>
            </a:r>
            <a:r>
              <a:rPr lang="en-US" sz="20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людьми</a:t>
            </a:r>
            <a:endParaRPr lang="en-US" sz="2000" dirty="0">
              <a:solidFill>
                <a:srgbClr val="EB1501"/>
              </a:solidFill>
              <a:latin typeface="Bahnschrift SemiBold" panose="020B0502040204020203" pitchFamily="34" charset="0"/>
              <a:ea typeface="AuraMellow" panose="00000500000000000000" charset="-128"/>
              <a:cs typeface="AuraMellow" panose="00000500000000000000" charset="-128"/>
              <a:sym typeface="AuraMellow" panose="00000500000000000000" charset="-128"/>
            </a:endParaRPr>
          </a:p>
          <a:p>
            <a:pPr algn="ctr">
              <a:lnSpc>
                <a:spcPts val="2247"/>
              </a:lnSpc>
            </a:pP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Якщо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хтось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незнайомий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просить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щось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</a:p>
          <a:p>
            <a:pPr algn="ctr">
              <a:lnSpc>
                <a:spcPts val="2247"/>
              </a:lnSpc>
            </a:pP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показати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допомогти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або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сісти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в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авто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— </a:t>
            </a:r>
            <a:r>
              <a:rPr lang="en-US" sz="20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відмовся</a:t>
            </a:r>
            <a:r>
              <a:rPr lang="en-US" sz="20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2846" y="5166717"/>
            <a:ext cx="5543825" cy="1512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27"/>
              </a:lnSpc>
            </a:pP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виходь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раптово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на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дорогу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з-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за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машини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,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куща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чи</a:t>
            </a:r>
            <a:r>
              <a:rPr lang="en-US" sz="2400" dirty="0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EB1501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паркану</a:t>
            </a:r>
            <a:endParaRPr lang="en-US" sz="2400" dirty="0">
              <a:solidFill>
                <a:srgbClr val="EB1501"/>
              </a:solidFill>
              <a:latin typeface="Bahnschrift SemiBold" panose="020B0502040204020203" pitchFamily="34" charset="0"/>
              <a:ea typeface="AuraMellow" panose="00000500000000000000" charset="-128"/>
              <a:cs typeface="AuraMellow" panose="00000500000000000000" charset="-128"/>
              <a:sym typeface="AuraMellow" panose="00000500000000000000" charset="-128"/>
            </a:endParaRPr>
          </a:p>
          <a:p>
            <a:pPr algn="ctr">
              <a:lnSpc>
                <a:spcPts val="3027"/>
              </a:lnSpc>
            </a:pP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Водій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може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не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встигнути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2400" dirty="0" err="1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загальмувати</a:t>
            </a:r>
            <a:r>
              <a:rPr lang="en-US" sz="2400" dirty="0">
                <a:solidFill>
                  <a:srgbClr val="6F0202"/>
                </a:solidFill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!</a:t>
            </a:r>
          </a:p>
        </p:txBody>
      </p:sp>
      <p:sp>
        <p:nvSpPr>
          <p:cNvPr id="12" name="Freeform 12"/>
          <p:cNvSpPr/>
          <p:nvPr/>
        </p:nvSpPr>
        <p:spPr>
          <a:xfrm>
            <a:off x="5207820" y="460334"/>
            <a:ext cx="5398031" cy="6397666"/>
          </a:xfrm>
          <a:custGeom>
            <a:avLst/>
            <a:gdLst/>
            <a:ahLst/>
            <a:cxnLst/>
            <a:rect l="l" t="t" r="r" b="b"/>
            <a:pathLst>
              <a:path w="8097046" h="9596499">
                <a:moveTo>
                  <a:pt x="0" y="0"/>
                </a:moveTo>
                <a:lnTo>
                  <a:pt x="8097046" y="0"/>
                </a:lnTo>
                <a:lnTo>
                  <a:pt x="8097046" y="9596499"/>
                </a:lnTo>
                <a:lnTo>
                  <a:pt x="0" y="9596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500581" y="-130381"/>
            <a:ext cx="3937957" cy="6988381"/>
          </a:xfrm>
          <a:custGeom>
            <a:avLst/>
            <a:gdLst/>
            <a:ahLst/>
            <a:cxnLst/>
            <a:rect l="l" t="t" r="r" b="b"/>
            <a:pathLst>
              <a:path w="5906936" h="10482572">
                <a:moveTo>
                  <a:pt x="0" y="0"/>
                </a:moveTo>
                <a:lnTo>
                  <a:pt x="5906936" y="0"/>
                </a:lnTo>
                <a:lnTo>
                  <a:pt x="5906936" y="10482572"/>
                </a:lnTo>
                <a:lnTo>
                  <a:pt x="0" y="104825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5333" r="-42128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06760" y="329248"/>
            <a:ext cx="741045" cy="675005"/>
            <a:chOff x="0" y="0"/>
            <a:chExt cx="1482090" cy="1350010"/>
          </a:xfrm>
        </p:grpSpPr>
        <p:sp>
          <p:nvSpPr>
            <p:cNvPr id="3" name="Freeform 3"/>
            <p:cNvSpPr/>
            <p:nvPr/>
          </p:nvSpPr>
          <p:spPr>
            <a:xfrm>
              <a:off x="49530" y="48260"/>
              <a:ext cx="1383030" cy="1252220"/>
            </a:xfrm>
            <a:custGeom>
              <a:avLst/>
              <a:gdLst/>
              <a:ahLst/>
              <a:cxnLst/>
              <a:rect l="l" t="t" r="r" b="b"/>
              <a:pathLst>
                <a:path w="1383030" h="1252220">
                  <a:moveTo>
                    <a:pt x="309880" y="764540"/>
                  </a:moveTo>
                  <a:cubicBezTo>
                    <a:pt x="237490" y="621030"/>
                    <a:pt x="224790" y="662940"/>
                    <a:pt x="208280" y="664210"/>
                  </a:cubicBezTo>
                  <a:cubicBezTo>
                    <a:pt x="187960" y="666750"/>
                    <a:pt x="158750" y="638810"/>
                    <a:pt x="135890" y="622300"/>
                  </a:cubicBezTo>
                  <a:cubicBezTo>
                    <a:pt x="114300" y="605790"/>
                    <a:pt x="93980" y="585470"/>
                    <a:pt x="77470" y="563880"/>
                  </a:cubicBezTo>
                  <a:cubicBezTo>
                    <a:pt x="59690" y="542290"/>
                    <a:pt x="44450" y="518160"/>
                    <a:pt x="33020" y="492760"/>
                  </a:cubicBezTo>
                  <a:cubicBezTo>
                    <a:pt x="21590" y="467360"/>
                    <a:pt x="12700" y="440690"/>
                    <a:pt x="7620" y="412750"/>
                  </a:cubicBezTo>
                  <a:cubicBezTo>
                    <a:pt x="2540" y="386080"/>
                    <a:pt x="0" y="356870"/>
                    <a:pt x="1270" y="330200"/>
                  </a:cubicBezTo>
                  <a:cubicBezTo>
                    <a:pt x="3810" y="302260"/>
                    <a:pt x="7620" y="274320"/>
                    <a:pt x="16510" y="247650"/>
                  </a:cubicBezTo>
                  <a:cubicBezTo>
                    <a:pt x="24130" y="220980"/>
                    <a:pt x="35560" y="195580"/>
                    <a:pt x="49530" y="171450"/>
                  </a:cubicBezTo>
                  <a:cubicBezTo>
                    <a:pt x="63500" y="147320"/>
                    <a:pt x="81280" y="124460"/>
                    <a:pt x="100330" y="105410"/>
                  </a:cubicBezTo>
                  <a:cubicBezTo>
                    <a:pt x="119380" y="85090"/>
                    <a:pt x="142240" y="67310"/>
                    <a:pt x="166370" y="53340"/>
                  </a:cubicBezTo>
                  <a:cubicBezTo>
                    <a:pt x="189230" y="38100"/>
                    <a:pt x="215900" y="26670"/>
                    <a:pt x="241300" y="17780"/>
                  </a:cubicBezTo>
                  <a:cubicBezTo>
                    <a:pt x="267970" y="10160"/>
                    <a:pt x="295910" y="3810"/>
                    <a:pt x="323850" y="2540"/>
                  </a:cubicBezTo>
                  <a:cubicBezTo>
                    <a:pt x="351790" y="0"/>
                    <a:pt x="368300" y="0"/>
                    <a:pt x="407670" y="6350"/>
                  </a:cubicBezTo>
                  <a:cubicBezTo>
                    <a:pt x="505460" y="21590"/>
                    <a:pt x="782320" y="59690"/>
                    <a:pt x="914400" y="142240"/>
                  </a:cubicBezTo>
                  <a:cubicBezTo>
                    <a:pt x="1031240" y="213360"/>
                    <a:pt x="1104900" y="331470"/>
                    <a:pt x="1179830" y="439420"/>
                  </a:cubicBezTo>
                  <a:cubicBezTo>
                    <a:pt x="1256030" y="547370"/>
                    <a:pt x="1341120" y="702310"/>
                    <a:pt x="1367790" y="789940"/>
                  </a:cubicBezTo>
                  <a:cubicBezTo>
                    <a:pt x="1383030" y="838200"/>
                    <a:pt x="1383030" y="868680"/>
                    <a:pt x="1380490" y="906780"/>
                  </a:cubicBezTo>
                  <a:cubicBezTo>
                    <a:pt x="1379220" y="944880"/>
                    <a:pt x="1370330" y="985520"/>
                    <a:pt x="1356360" y="1021080"/>
                  </a:cubicBezTo>
                  <a:cubicBezTo>
                    <a:pt x="1341120" y="1057910"/>
                    <a:pt x="1320800" y="1092200"/>
                    <a:pt x="1295400" y="1122680"/>
                  </a:cubicBezTo>
                  <a:cubicBezTo>
                    <a:pt x="1270000" y="1151890"/>
                    <a:pt x="1239520" y="1178560"/>
                    <a:pt x="1206500" y="1197610"/>
                  </a:cubicBezTo>
                  <a:cubicBezTo>
                    <a:pt x="1173480" y="1217930"/>
                    <a:pt x="1134110" y="1233170"/>
                    <a:pt x="1097280" y="1242060"/>
                  </a:cubicBezTo>
                  <a:cubicBezTo>
                    <a:pt x="1059180" y="1249680"/>
                    <a:pt x="1018540" y="1252220"/>
                    <a:pt x="979170" y="1248410"/>
                  </a:cubicBezTo>
                  <a:cubicBezTo>
                    <a:pt x="941070" y="1244600"/>
                    <a:pt x="901700" y="1233170"/>
                    <a:pt x="866140" y="1216660"/>
                  </a:cubicBezTo>
                  <a:cubicBezTo>
                    <a:pt x="831850" y="1200150"/>
                    <a:pt x="797560" y="1177290"/>
                    <a:pt x="769620" y="1150620"/>
                  </a:cubicBezTo>
                  <a:cubicBezTo>
                    <a:pt x="741680" y="1123950"/>
                    <a:pt x="716280" y="1092200"/>
                    <a:pt x="698500" y="1057910"/>
                  </a:cubicBezTo>
                  <a:cubicBezTo>
                    <a:pt x="680720" y="1023620"/>
                    <a:pt x="666750" y="984250"/>
                    <a:pt x="660400" y="946150"/>
                  </a:cubicBezTo>
                  <a:cubicBezTo>
                    <a:pt x="654050" y="908050"/>
                    <a:pt x="654050" y="867410"/>
                    <a:pt x="660400" y="829310"/>
                  </a:cubicBezTo>
                  <a:cubicBezTo>
                    <a:pt x="666750" y="791210"/>
                    <a:pt x="679450" y="751840"/>
                    <a:pt x="698500" y="717550"/>
                  </a:cubicBezTo>
                  <a:cubicBezTo>
                    <a:pt x="716280" y="683260"/>
                    <a:pt x="740410" y="650240"/>
                    <a:pt x="768350" y="623570"/>
                  </a:cubicBezTo>
                  <a:cubicBezTo>
                    <a:pt x="797560" y="598170"/>
                    <a:pt x="830580" y="574040"/>
                    <a:pt x="866140" y="558800"/>
                  </a:cubicBezTo>
                  <a:cubicBezTo>
                    <a:pt x="901700" y="542290"/>
                    <a:pt x="941070" y="530860"/>
                    <a:pt x="979170" y="527050"/>
                  </a:cubicBezTo>
                  <a:cubicBezTo>
                    <a:pt x="1017270" y="521970"/>
                    <a:pt x="1059180" y="524510"/>
                    <a:pt x="1096010" y="533400"/>
                  </a:cubicBezTo>
                  <a:cubicBezTo>
                    <a:pt x="1134110" y="541020"/>
                    <a:pt x="1172210" y="556260"/>
                    <a:pt x="1205230" y="576580"/>
                  </a:cubicBezTo>
                  <a:cubicBezTo>
                    <a:pt x="1238250" y="596900"/>
                    <a:pt x="1270000" y="623570"/>
                    <a:pt x="1295400" y="652780"/>
                  </a:cubicBezTo>
                  <a:cubicBezTo>
                    <a:pt x="1319530" y="681990"/>
                    <a:pt x="1341120" y="717550"/>
                    <a:pt x="1355090" y="753110"/>
                  </a:cubicBezTo>
                  <a:cubicBezTo>
                    <a:pt x="1370330" y="788670"/>
                    <a:pt x="1379220" y="829310"/>
                    <a:pt x="1380490" y="867410"/>
                  </a:cubicBezTo>
                  <a:cubicBezTo>
                    <a:pt x="1383030" y="906780"/>
                    <a:pt x="1379220" y="947420"/>
                    <a:pt x="1367790" y="984250"/>
                  </a:cubicBezTo>
                  <a:cubicBezTo>
                    <a:pt x="1357630" y="1021080"/>
                    <a:pt x="1341120" y="1059180"/>
                    <a:pt x="1319530" y="1090930"/>
                  </a:cubicBezTo>
                  <a:cubicBezTo>
                    <a:pt x="1297940" y="1122680"/>
                    <a:pt x="1268730" y="1153160"/>
                    <a:pt x="1238250" y="1176020"/>
                  </a:cubicBezTo>
                  <a:cubicBezTo>
                    <a:pt x="1207770" y="1200150"/>
                    <a:pt x="1170940" y="1219200"/>
                    <a:pt x="1135380" y="1231900"/>
                  </a:cubicBezTo>
                  <a:cubicBezTo>
                    <a:pt x="1098550" y="1243330"/>
                    <a:pt x="1057910" y="1249680"/>
                    <a:pt x="1018540" y="1250950"/>
                  </a:cubicBezTo>
                  <a:cubicBezTo>
                    <a:pt x="980440" y="1250950"/>
                    <a:pt x="939800" y="1243330"/>
                    <a:pt x="902970" y="1231900"/>
                  </a:cubicBezTo>
                  <a:cubicBezTo>
                    <a:pt x="866140" y="1219200"/>
                    <a:pt x="830580" y="1200150"/>
                    <a:pt x="798830" y="1176020"/>
                  </a:cubicBezTo>
                  <a:cubicBezTo>
                    <a:pt x="768350" y="1153160"/>
                    <a:pt x="715010" y="1094740"/>
                    <a:pt x="718820" y="1090930"/>
                  </a:cubicBezTo>
                  <a:cubicBezTo>
                    <a:pt x="720090" y="1088390"/>
                    <a:pt x="763270" y="1126490"/>
                    <a:pt x="768350" y="1121410"/>
                  </a:cubicBezTo>
                  <a:cubicBezTo>
                    <a:pt x="782320" y="1107440"/>
                    <a:pt x="657860" y="834390"/>
                    <a:pt x="558800" y="759460"/>
                  </a:cubicBezTo>
                  <a:cubicBezTo>
                    <a:pt x="467360" y="688340"/>
                    <a:pt x="279400" y="694690"/>
                    <a:pt x="208280" y="664210"/>
                  </a:cubicBezTo>
                  <a:cubicBezTo>
                    <a:pt x="173990" y="650240"/>
                    <a:pt x="158750" y="638810"/>
                    <a:pt x="135890" y="622300"/>
                  </a:cubicBezTo>
                  <a:cubicBezTo>
                    <a:pt x="114300" y="605790"/>
                    <a:pt x="93980" y="585470"/>
                    <a:pt x="77470" y="563880"/>
                  </a:cubicBezTo>
                  <a:cubicBezTo>
                    <a:pt x="59690" y="542290"/>
                    <a:pt x="44450" y="518160"/>
                    <a:pt x="33020" y="492760"/>
                  </a:cubicBezTo>
                  <a:cubicBezTo>
                    <a:pt x="21590" y="467360"/>
                    <a:pt x="12700" y="440690"/>
                    <a:pt x="7620" y="412750"/>
                  </a:cubicBezTo>
                  <a:cubicBezTo>
                    <a:pt x="2540" y="386080"/>
                    <a:pt x="0" y="356870"/>
                    <a:pt x="1270" y="330200"/>
                  </a:cubicBezTo>
                  <a:cubicBezTo>
                    <a:pt x="3810" y="302260"/>
                    <a:pt x="7620" y="274320"/>
                    <a:pt x="16510" y="247650"/>
                  </a:cubicBezTo>
                  <a:cubicBezTo>
                    <a:pt x="24130" y="220980"/>
                    <a:pt x="35560" y="195580"/>
                    <a:pt x="49530" y="171450"/>
                  </a:cubicBezTo>
                  <a:cubicBezTo>
                    <a:pt x="63500" y="147320"/>
                    <a:pt x="81280" y="124460"/>
                    <a:pt x="100330" y="105410"/>
                  </a:cubicBezTo>
                  <a:cubicBezTo>
                    <a:pt x="119380" y="85090"/>
                    <a:pt x="142240" y="67310"/>
                    <a:pt x="166370" y="53340"/>
                  </a:cubicBezTo>
                  <a:cubicBezTo>
                    <a:pt x="189230" y="38100"/>
                    <a:pt x="215900" y="26670"/>
                    <a:pt x="241300" y="17780"/>
                  </a:cubicBezTo>
                  <a:cubicBezTo>
                    <a:pt x="267970" y="10160"/>
                    <a:pt x="295910" y="3810"/>
                    <a:pt x="323850" y="2540"/>
                  </a:cubicBezTo>
                  <a:cubicBezTo>
                    <a:pt x="351790" y="0"/>
                    <a:pt x="373380" y="1270"/>
                    <a:pt x="406400" y="6350"/>
                  </a:cubicBezTo>
                  <a:cubicBezTo>
                    <a:pt x="459740" y="15240"/>
                    <a:pt x="539750" y="21590"/>
                    <a:pt x="604520" y="62230"/>
                  </a:cubicBezTo>
                  <a:cubicBezTo>
                    <a:pt x="697230" y="119380"/>
                    <a:pt x="821690" y="270510"/>
                    <a:pt x="880110" y="370840"/>
                  </a:cubicBezTo>
                  <a:cubicBezTo>
                    <a:pt x="924560" y="447040"/>
                    <a:pt x="946150" y="537210"/>
                    <a:pt x="956310" y="593090"/>
                  </a:cubicBezTo>
                  <a:cubicBezTo>
                    <a:pt x="961390" y="626110"/>
                    <a:pt x="960120" y="647700"/>
                    <a:pt x="957580" y="674370"/>
                  </a:cubicBezTo>
                  <a:cubicBezTo>
                    <a:pt x="955040" y="701040"/>
                    <a:pt x="948690" y="727710"/>
                    <a:pt x="939800" y="753110"/>
                  </a:cubicBezTo>
                  <a:cubicBezTo>
                    <a:pt x="930910" y="778510"/>
                    <a:pt x="918210" y="803910"/>
                    <a:pt x="902970" y="826770"/>
                  </a:cubicBezTo>
                  <a:cubicBezTo>
                    <a:pt x="887730" y="848360"/>
                    <a:pt x="869950" y="869950"/>
                    <a:pt x="850900" y="887730"/>
                  </a:cubicBezTo>
                  <a:cubicBezTo>
                    <a:pt x="830580" y="905510"/>
                    <a:pt x="807720" y="922020"/>
                    <a:pt x="784860" y="934720"/>
                  </a:cubicBezTo>
                  <a:cubicBezTo>
                    <a:pt x="760730" y="948690"/>
                    <a:pt x="735330" y="958850"/>
                    <a:pt x="708660" y="965200"/>
                  </a:cubicBezTo>
                  <a:cubicBezTo>
                    <a:pt x="683260" y="972820"/>
                    <a:pt x="655320" y="976630"/>
                    <a:pt x="628650" y="976630"/>
                  </a:cubicBezTo>
                  <a:cubicBezTo>
                    <a:pt x="601980" y="976630"/>
                    <a:pt x="574040" y="974090"/>
                    <a:pt x="547370" y="967740"/>
                  </a:cubicBezTo>
                  <a:cubicBezTo>
                    <a:pt x="521970" y="962660"/>
                    <a:pt x="495300" y="952500"/>
                    <a:pt x="471170" y="941070"/>
                  </a:cubicBezTo>
                  <a:cubicBezTo>
                    <a:pt x="447040" y="928370"/>
                    <a:pt x="424180" y="913130"/>
                    <a:pt x="403860" y="895350"/>
                  </a:cubicBezTo>
                  <a:cubicBezTo>
                    <a:pt x="383540" y="878840"/>
                    <a:pt x="364490" y="858520"/>
                    <a:pt x="347980" y="835660"/>
                  </a:cubicBezTo>
                  <a:cubicBezTo>
                    <a:pt x="332740" y="814070"/>
                    <a:pt x="309880" y="764540"/>
                    <a:pt x="309880" y="76454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0111877" y="136662"/>
            <a:ext cx="1027293" cy="908548"/>
            <a:chOff x="0" y="0"/>
            <a:chExt cx="855848" cy="756920"/>
          </a:xfrm>
        </p:grpSpPr>
        <p:sp>
          <p:nvSpPr>
            <p:cNvPr id="5" name="Freeform 5"/>
            <p:cNvSpPr/>
            <p:nvPr/>
          </p:nvSpPr>
          <p:spPr>
            <a:xfrm>
              <a:off x="54567" y="40640"/>
              <a:ext cx="732353" cy="666750"/>
            </a:xfrm>
            <a:custGeom>
              <a:avLst/>
              <a:gdLst/>
              <a:ahLst/>
              <a:cxnLst/>
              <a:rect l="l" t="t" r="r" b="b"/>
              <a:pathLst>
                <a:path w="732353" h="666750">
                  <a:moveTo>
                    <a:pt x="732353" y="236220"/>
                  </a:moveTo>
                  <a:cubicBezTo>
                    <a:pt x="732353" y="444500"/>
                    <a:pt x="705069" y="497840"/>
                    <a:pt x="670606" y="538480"/>
                  </a:cubicBezTo>
                  <a:cubicBezTo>
                    <a:pt x="634706" y="577850"/>
                    <a:pt x="581575" y="614680"/>
                    <a:pt x="529879" y="635000"/>
                  </a:cubicBezTo>
                  <a:cubicBezTo>
                    <a:pt x="476748" y="656590"/>
                    <a:pt x="410692" y="666750"/>
                    <a:pt x="353253" y="664210"/>
                  </a:cubicBezTo>
                  <a:cubicBezTo>
                    <a:pt x="295814" y="660400"/>
                    <a:pt x="232630" y="643890"/>
                    <a:pt x="182371" y="617220"/>
                  </a:cubicBezTo>
                  <a:cubicBezTo>
                    <a:pt x="133547" y="590550"/>
                    <a:pt x="86160" y="548640"/>
                    <a:pt x="56004" y="505460"/>
                  </a:cubicBezTo>
                  <a:cubicBezTo>
                    <a:pt x="27284" y="461010"/>
                    <a:pt x="7180" y="405130"/>
                    <a:pt x="2872" y="354330"/>
                  </a:cubicBezTo>
                  <a:cubicBezTo>
                    <a:pt x="0" y="303530"/>
                    <a:pt x="11488" y="245110"/>
                    <a:pt x="35900" y="199390"/>
                  </a:cubicBezTo>
                  <a:cubicBezTo>
                    <a:pt x="58876" y="152400"/>
                    <a:pt x="100519" y="105410"/>
                    <a:pt x="146471" y="74930"/>
                  </a:cubicBezTo>
                  <a:cubicBezTo>
                    <a:pt x="190987" y="43180"/>
                    <a:pt x="252734" y="19050"/>
                    <a:pt x="308737" y="10160"/>
                  </a:cubicBezTo>
                  <a:cubicBezTo>
                    <a:pt x="366177" y="0"/>
                    <a:pt x="432232" y="3810"/>
                    <a:pt x="486800" y="19050"/>
                  </a:cubicBezTo>
                  <a:cubicBezTo>
                    <a:pt x="542803" y="34290"/>
                    <a:pt x="640450" y="100330"/>
                    <a:pt x="64045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0871835" y="666750"/>
            <a:ext cx="378460" cy="378460"/>
            <a:chOff x="0" y="0"/>
            <a:chExt cx="756920" cy="756920"/>
          </a:xfrm>
        </p:grpSpPr>
        <p:sp>
          <p:nvSpPr>
            <p:cNvPr id="7" name="Freeform 7"/>
            <p:cNvSpPr/>
            <p:nvPr/>
          </p:nvSpPr>
          <p:spPr>
            <a:xfrm>
              <a:off x="48260" y="41910"/>
              <a:ext cx="647700" cy="666750"/>
            </a:xfrm>
            <a:custGeom>
              <a:avLst/>
              <a:gdLst/>
              <a:ahLst/>
              <a:cxnLst/>
              <a:rect l="l" t="t" r="r" b="b"/>
              <a:pathLst>
                <a:path w="647700" h="666750">
                  <a:moveTo>
                    <a:pt x="647700" y="234950"/>
                  </a:moveTo>
                  <a:cubicBezTo>
                    <a:pt x="647700" y="443230"/>
                    <a:pt x="623570" y="496570"/>
                    <a:pt x="593090" y="537210"/>
                  </a:cubicBezTo>
                  <a:cubicBezTo>
                    <a:pt x="561340" y="577850"/>
                    <a:pt x="514350" y="613410"/>
                    <a:pt x="468630" y="635000"/>
                  </a:cubicBezTo>
                  <a:cubicBezTo>
                    <a:pt x="421640" y="655320"/>
                    <a:pt x="363220" y="666750"/>
                    <a:pt x="312420" y="662940"/>
                  </a:cubicBezTo>
                  <a:cubicBezTo>
                    <a:pt x="261620" y="660400"/>
                    <a:pt x="205740" y="642620"/>
                    <a:pt x="161290" y="615950"/>
                  </a:cubicBezTo>
                  <a:cubicBezTo>
                    <a:pt x="118110" y="589280"/>
                    <a:pt x="76200" y="548640"/>
                    <a:pt x="49530" y="504190"/>
                  </a:cubicBezTo>
                  <a:cubicBezTo>
                    <a:pt x="24130" y="461010"/>
                    <a:pt x="6350" y="405130"/>
                    <a:pt x="2540" y="353060"/>
                  </a:cubicBezTo>
                  <a:cubicBezTo>
                    <a:pt x="0" y="302260"/>
                    <a:pt x="10160" y="245110"/>
                    <a:pt x="31750" y="198120"/>
                  </a:cubicBezTo>
                  <a:cubicBezTo>
                    <a:pt x="52070" y="151130"/>
                    <a:pt x="88900" y="105410"/>
                    <a:pt x="129540" y="73660"/>
                  </a:cubicBezTo>
                  <a:cubicBezTo>
                    <a:pt x="168910" y="41910"/>
                    <a:pt x="222250" y="17780"/>
                    <a:pt x="273050" y="8890"/>
                  </a:cubicBezTo>
                  <a:cubicBezTo>
                    <a:pt x="323850" y="0"/>
                    <a:pt x="382270" y="3810"/>
                    <a:pt x="43053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0760710" y="741045"/>
            <a:ext cx="378460" cy="378460"/>
            <a:chOff x="0" y="0"/>
            <a:chExt cx="756920" cy="756920"/>
          </a:xfrm>
        </p:grpSpPr>
        <p:sp>
          <p:nvSpPr>
            <p:cNvPr id="9" name="Freeform 9"/>
            <p:cNvSpPr/>
            <p:nvPr/>
          </p:nvSpPr>
          <p:spPr>
            <a:xfrm>
              <a:off x="46990" y="41910"/>
              <a:ext cx="648970" cy="666750"/>
            </a:xfrm>
            <a:custGeom>
              <a:avLst/>
              <a:gdLst/>
              <a:ahLst/>
              <a:cxnLst/>
              <a:rect l="l" t="t" r="r" b="b"/>
              <a:pathLst>
                <a:path w="648970" h="666750">
                  <a:moveTo>
                    <a:pt x="648970" y="234950"/>
                  </a:moveTo>
                  <a:cubicBezTo>
                    <a:pt x="648970" y="443230"/>
                    <a:pt x="624840" y="496570"/>
                    <a:pt x="593090" y="537210"/>
                  </a:cubicBezTo>
                  <a:cubicBezTo>
                    <a:pt x="561340" y="577850"/>
                    <a:pt x="515620" y="613410"/>
                    <a:pt x="468630" y="635000"/>
                  </a:cubicBezTo>
                  <a:cubicBezTo>
                    <a:pt x="421640" y="655320"/>
                    <a:pt x="364490" y="666750"/>
                    <a:pt x="313690" y="662940"/>
                  </a:cubicBezTo>
                  <a:cubicBezTo>
                    <a:pt x="261620" y="660400"/>
                    <a:pt x="205740" y="642620"/>
                    <a:pt x="162560" y="615950"/>
                  </a:cubicBezTo>
                  <a:cubicBezTo>
                    <a:pt x="118110" y="589280"/>
                    <a:pt x="77470" y="548640"/>
                    <a:pt x="50800" y="504190"/>
                  </a:cubicBezTo>
                  <a:cubicBezTo>
                    <a:pt x="24130" y="461010"/>
                    <a:pt x="6350" y="405130"/>
                    <a:pt x="3810" y="353060"/>
                  </a:cubicBezTo>
                  <a:cubicBezTo>
                    <a:pt x="0" y="302260"/>
                    <a:pt x="11430" y="245110"/>
                    <a:pt x="31750" y="198120"/>
                  </a:cubicBezTo>
                  <a:cubicBezTo>
                    <a:pt x="53340" y="151130"/>
                    <a:pt x="88900" y="105410"/>
                    <a:pt x="129540" y="73660"/>
                  </a:cubicBezTo>
                  <a:cubicBezTo>
                    <a:pt x="170180" y="41910"/>
                    <a:pt x="223520" y="17780"/>
                    <a:pt x="274320" y="8890"/>
                  </a:cubicBezTo>
                  <a:cubicBezTo>
                    <a:pt x="323850" y="0"/>
                    <a:pt x="382270" y="3810"/>
                    <a:pt x="431800" y="19050"/>
                  </a:cubicBezTo>
                  <a:cubicBezTo>
                    <a:pt x="480060" y="34290"/>
                    <a:pt x="566420" y="100330"/>
                    <a:pt x="566420" y="10033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-342265" y="-104774"/>
            <a:ext cx="4904105" cy="1512570"/>
            <a:chOff x="0" y="0"/>
            <a:chExt cx="9808210" cy="3025140"/>
          </a:xfrm>
        </p:grpSpPr>
        <p:sp>
          <p:nvSpPr>
            <p:cNvPr id="11" name="Freeform 11"/>
            <p:cNvSpPr/>
            <p:nvPr/>
          </p:nvSpPr>
          <p:spPr>
            <a:xfrm>
              <a:off x="50800" y="36830"/>
              <a:ext cx="9775190" cy="2961640"/>
            </a:xfrm>
            <a:custGeom>
              <a:avLst/>
              <a:gdLst/>
              <a:ahLst/>
              <a:cxnLst/>
              <a:rect l="l" t="t" r="r" b="b"/>
              <a:pathLst>
                <a:path w="9775190" h="2961640">
                  <a:moveTo>
                    <a:pt x="0" y="943610"/>
                  </a:moveTo>
                  <a:cubicBezTo>
                    <a:pt x="5080" y="897890"/>
                    <a:pt x="0" y="887730"/>
                    <a:pt x="1270" y="875030"/>
                  </a:cubicBezTo>
                  <a:cubicBezTo>
                    <a:pt x="2540" y="855980"/>
                    <a:pt x="12700" y="830580"/>
                    <a:pt x="16510" y="807720"/>
                  </a:cubicBezTo>
                  <a:cubicBezTo>
                    <a:pt x="20320" y="784860"/>
                    <a:pt x="19050" y="756920"/>
                    <a:pt x="24130" y="739140"/>
                  </a:cubicBezTo>
                  <a:cubicBezTo>
                    <a:pt x="27940" y="725170"/>
                    <a:pt x="35560" y="717550"/>
                    <a:pt x="39370" y="707390"/>
                  </a:cubicBezTo>
                  <a:cubicBezTo>
                    <a:pt x="43180" y="695960"/>
                    <a:pt x="41910" y="685800"/>
                    <a:pt x="46990" y="673100"/>
                  </a:cubicBezTo>
                  <a:cubicBezTo>
                    <a:pt x="54610" y="655320"/>
                    <a:pt x="72390" y="635000"/>
                    <a:pt x="83820" y="614680"/>
                  </a:cubicBezTo>
                  <a:cubicBezTo>
                    <a:pt x="95250" y="594360"/>
                    <a:pt x="102870" y="567690"/>
                    <a:pt x="113030" y="551180"/>
                  </a:cubicBezTo>
                  <a:cubicBezTo>
                    <a:pt x="120650" y="541020"/>
                    <a:pt x="130810" y="535940"/>
                    <a:pt x="137160" y="527050"/>
                  </a:cubicBezTo>
                  <a:cubicBezTo>
                    <a:pt x="144780" y="516890"/>
                    <a:pt x="147320" y="506730"/>
                    <a:pt x="156210" y="496570"/>
                  </a:cubicBezTo>
                  <a:cubicBezTo>
                    <a:pt x="168910" y="482600"/>
                    <a:pt x="191770" y="468630"/>
                    <a:pt x="209550" y="452120"/>
                  </a:cubicBezTo>
                  <a:cubicBezTo>
                    <a:pt x="226060" y="436880"/>
                    <a:pt x="242570" y="414020"/>
                    <a:pt x="257810" y="402590"/>
                  </a:cubicBezTo>
                  <a:cubicBezTo>
                    <a:pt x="267970" y="394970"/>
                    <a:pt x="278130" y="393700"/>
                    <a:pt x="288290" y="387350"/>
                  </a:cubicBezTo>
                  <a:cubicBezTo>
                    <a:pt x="297180" y="381000"/>
                    <a:pt x="303530" y="370840"/>
                    <a:pt x="314960" y="364490"/>
                  </a:cubicBezTo>
                  <a:cubicBezTo>
                    <a:pt x="331470" y="355600"/>
                    <a:pt x="358140" y="349250"/>
                    <a:pt x="379730" y="339090"/>
                  </a:cubicBezTo>
                  <a:cubicBezTo>
                    <a:pt x="400050" y="330200"/>
                    <a:pt x="420370" y="316230"/>
                    <a:pt x="440690" y="307340"/>
                  </a:cubicBezTo>
                  <a:cubicBezTo>
                    <a:pt x="462280" y="299720"/>
                    <a:pt x="496570" y="293370"/>
                    <a:pt x="504190" y="290830"/>
                  </a:cubicBezTo>
                  <a:cubicBezTo>
                    <a:pt x="506730" y="290830"/>
                    <a:pt x="506730" y="289560"/>
                    <a:pt x="508000" y="289560"/>
                  </a:cubicBezTo>
                  <a:cubicBezTo>
                    <a:pt x="508000" y="289560"/>
                    <a:pt x="509270" y="289560"/>
                    <a:pt x="509270" y="289560"/>
                  </a:cubicBezTo>
                  <a:cubicBezTo>
                    <a:pt x="520700" y="288290"/>
                    <a:pt x="596900" y="264160"/>
                    <a:pt x="669290" y="247650"/>
                  </a:cubicBezTo>
                  <a:cubicBezTo>
                    <a:pt x="820420" y="214630"/>
                    <a:pt x="1146810" y="162560"/>
                    <a:pt x="1371600" y="121920"/>
                  </a:cubicBezTo>
                  <a:cubicBezTo>
                    <a:pt x="1579880" y="85090"/>
                    <a:pt x="1776730" y="27940"/>
                    <a:pt x="1974850" y="13970"/>
                  </a:cubicBezTo>
                  <a:cubicBezTo>
                    <a:pt x="2166620" y="0"/>
                    <a:pt x="2355850" y="8890"/>
                    <a:pt x="2542540" y="33020"/>
                  </a:cubicBezTo>
                  <a:cubicBezTo>
                    <a:pt x="2729230" y="57150"/>
                    <a:pt x="2912110" y="109220"/>
                    <a:pt x="3096260" y="157480"/>
                  </a:cubicBezTo>
                  <a:cubicBezTo>
                    <a:pt x="3282950" y="205740"/>
                    <a:pt x="3462020" y="281940"/>
                    <a:pt x="3656330" y="325120"/>
                  </a:cubicBezTo>
                  <a:cubicBezTo>
                    <a:pt x="3860800" y="370840"/>
                    <a:pt x="4077970" y="382270"/>
                    <a:pt x="4293870" y="421640"/>
                  </a:cubicBezTo>
                  <a:cubicBezTo>
                    <a:pt x="4521200" y="462280"/>
                    <a:pt x="4762500" y="520700"/>
                    <a:pt x="4989830" y="565150"/>
                  </a:cubicBezTo>
                  <a:cubicBezTo>
                    <a:pt x="5208270" y="605790"/>
                    <a:pt x="5433060" y="646430"/>
                    <a:pt x="5633720" y="678180"/>
                  </a:cubicBezTo>
                  <a:cubicBezTo>
                    <a:pt x="5808980" y="706120"/>
                    <a:pt x="5969000" y="784860"/>
                    <a:pt x="6127750" y="748030"/>
                  </a:cubicBezTo>
                  <a:cubicBezTo>
                    <a:pt x="6303010" y="707390"/>
                    <a:pt x="6441440" y="497840"/>
                    <a:pt x="6633210" y="405130"/>
                  </a:cubicBezTo>
                  <a:cubicBezTo>
                    <a:pt x="6847840" y="300990"/>
                    <a:pt x="7133590" y="204470"/>
                    <a:pt x="7366000" y="171450"/>
                  </a:cubicBezTo>
                  <a:cubicBezTo>
                    <a:pt x="7567930" y="142240"/>
                    <a:pt x="7753350" y="143510"/>
                    <a:pt x="7945120" y="184150"/>
                  </a:cubicBezTo>
                  <a:cubicBezTo>
                    <a:pt x="8149590" y="227330"/>
                    <a:pt x="8361680" y="336550"/>
                    <a:pt x="8552180" y="436880"/>
                  </a:cubicBezTo>
                  <a:cubicBezTo>
                    <a:pt x="8740140" y="535940"/>
                    <a:pt x="8912860" y="656590"/>
                    <a:pt x="9081770" y="781050"/>
                  </a:cubicBezTo>
                  <a:cubicBezTo>
                    <a:pt x="9248140" y="905510"/>
                    <a:pt x="9453880" y="1007110"/>
                    <a:pt x="9558020" y="1184910"/>
                  </a:cubicBezTo>
                  <a:cubicBezTo>
                    <a:pt x="9674860" y="1381760"/>
                    <a:pt x="9775190" y="1727200"/>
                    <a:pt x="9706610" y="1935480"/>
                  </a:cubicBezTo>
                  <a:cubicBezTo>
                    <a:pt x="9640570" y="2137410"/>
                    <a:pt x="9337040" y="2353310"/>
                    <a:pt x="9174480" y="2421890"/>
                  </a:cubicBezTo>
                  <a:cubicBezTo>
                    <a:pt x="9072880" y="2466340"/>
                    <a:pt x="8926830" y="2399030"/>
                    <a:pt x="8887460" y="2442210"/>
                  </a:cubicBezTo>
                  <a:cubicBezTo>
                    <a:pt x="8858250" y="2475230"/>
                    <a:pt x="8924290" y="2550160"/>
                    <a:pt x="8895080" y="2603500"/>
                  </a:cubicBezTo>
                  <a:cubicBezTo>
                    <a:pt x="8834120" y="2713990"/>
                    <a:pt x="8521700" y="2912110"/>
                    <a:pt x="8314690" y="2936240"/>
                  </a:cubicBezTo>
                  <a:cubicBezTo>
                    <a:pt x="8100060" y="2961640"/>
                    <a:pt x="7821930" y="2839720"/>
                    <a:pt x="7627620" y="2735580"/>
                  </a:cubicBezTo>
                  <a:cubicBezTo>
                    <a:pt x="7451090" y="2641600"/>
                    <a:pt x="7258050" y="2397760"/>
                    <a:pt x="7183120" y="2362200"/>
                  </a:cubicBezTo>
                  <a:cubicBezTo>
                    <a:pt x="7161530" y="2352040"/>
                    <a:pt x="7158990" y="2352040"/>
                    <a:pt x="7136130" y="2354580"/>
                  </a:cubicBezTo>
                  <a:cubicBezTo>
                    <a:pt x="7070090" y="2362200"/>
                    <a:pt x="6898640" y="2458720"/>
                    <a:pt x="6757670" y="2513330"/>
                  </a:cubicBezTo>
                  <a:cubicBezTo>
                    <a:pt x="6581140" y="2581910"/>
                    <a:pt x="6360160" y="2707640"/>
                    <a:pt x="6156960" y="2729230"/>
                  </a:cubicBezTo>
                  <a:cubicBezTo>
                    <a:pt x="5958840" y="2750820"/>
                    <a:pt x="5745480" y="2712720"/>
                    <a:pt x="5551170" y="2651760"/>
                  </a:cubicBezTo>
                  <a:cubicBezTo>
                    <a:pt x="5353050" y="2589530"/>
                    <a:pt x="5132070" y="2458720"/>
                    <a:pt x="4982210" y="2350770"/>
                  </a:cubicBezTo>
                  <a:cubicBezTo>
                    <a:pt x="4869180" y="2268220"/>
                    <a:pt x="4775200" y="2159000"/>
                    <a:pt x="4711700" y="2090420"/>
                  </a:cubicBezTo>
                  <a:cubicBezTo>
                    <a:pt x="4673600" y="2049780"/>
                    <a:pt x="4649470" y="2024380"/>
                    <a:pt x="4625340" y="1986280"/>
                  </a:cubicBezTo>
                  <a:cubicBezTo>
                    <a:pt x="4601210" y="1949450"/>
                    <a:pt x="4580890" y="1907540"/>
                    <a:pt x="4566920" y="1864360"/>
                  </a:cubicBezTo>
                  <a:cubicBezTo>
                    <a:pt x="4552950" y="1823720"/>
                    <a:pt x="4566920" y="1762760"/>
                    <a:pt x="4540250" y="1736090"/>
                  </a:cubicBezTo>
                  <a:cubicBezTo>
                    <a:pt x="4508500" y="1704340"/>
                    <a:pt x="4445000" y="1717040"/>
                    <a:pt x="4373880" y="1703070"/>
                  </a:cubicBezTo>
                  <a:cubicBezTo>
                    <a:pt x="4244340" y="1678940"/>
                    <a:pt x="4019550" y="1637030"/>
                    <a:pt x="3823970" y="1600200"/>
                  </a:cubicBezTo>
                  <a:cubicBezTo>
                    <a:pt x="3601720" y="1559560"/>
                    <a:pt x="3328670" y="1525270"/>
                    <a:pt x="3110230" y="1469390"/>
                  </a:cubicBezTo>
                  <a:cubicBezTo>
                    <a:pt x="2919730" y="1419860"/>
                    <a:pt x="2768600" y="1327150"/>
                    <a:pt x="2584450" y="1294130"/>
                  </a:cubicBezTo>
                  <a:cubicBezTo>
                    <a:pt x="2390140" y="1258570"/>
                    <a:pt x="2170430" y="1254760"/>
                    <a:pt x="1971040" y="1273810"/>
                  </a:cubicBezTo>
                  <a:cubicBezTo>
                    <a:pt x="1775460" y="1290320"/>
                    <a:pt x="1587500" y="1356360"/>
                    <a:pt x="1399540" y="1397000"/>
                  </a:cubicBezTo>
                  <a:cubicBezTo>
                    <a:pt x="1217930" y="1436370"/>
                    <a:pt x="923290" y="1493520"/>
                    <a:pt x="861060" y="1513840"/>
                  </a:cubicBezTo>
                  <a:cubicBezTo>
                    <a:pt x="848360" y="1517650"/>
                    <a:pt x="847090" y="1520190"/>
                    <a:pt x="836930" y="1524000"/>
                  </a:cubicBezTo>
                  <a:cubicBezTo>
                    <a:pt x="820420" y="1529080"/>
                    <a:pt x="791210" y="1529080"/>
                    <a:pt x="768350" y="1534160"/>
                  </a:cubicBezTo>
                  <a:cubicBezTo>
                    <a:pt x="746760" y="1539240"/>
                    <a:pt x="720090" y="1550670"/>
                    <a:pt x="702310" y="1551940"/>
                  </a:cubicBezTo>
                  <a:cubicBezTo>
                    <a:pt x="688340" y="1553210"/>
                    <a:pt x="678180" y="1549400"/>
                    <a:pt x="666750" y="1549400"/>
                  </a:cubicBezTo>
                  <a:cubicBezTo>
                    <a:pt x="655320" y="1550670"/>
                    <a:pt x="646430" y="1555750"/>
                    <a:pt x="632460" y="1555750"/>
                  </a:cubicBezTo>
                  <a:cubicBezTo>
                    <a:pt x="613410" y="1554480"/>
                    <a:pt x="588010" y="1545590"/>
                    <a:pt x="565150" y="1543050"/>
                  </a:cubicBezTo>
                  <a:cubicBezTo>
                    <a:pt x="542290" y="1540510"/>
                    <a:pt x="514350" y="1543050"/>
                    <a:pt x="495300" y="1539240"/>
                  </a:cubicBezTo>
                  <a:cubicBezTo>
                    <a:pt x="482600" y="1535430"/>
                    <a:pt x="473710" y="1529080"/>
                    <a:pt x="463550" y="1525270"/>
                  </a:cubicBezTo>
                  <a:cubicBezTo>
                    <a:pt x="452120" y="1522730"/>
                    <a:pt x="441960" y="1524000"/>
                    <a:pt x="429260" y="1520190"/>
                  </a:cubicBezTo>
                  <a:cubicBezTo>
                    <a:pt x="411480" y="1513840"/>
                    <a:pt x="388620" y="1496060"/>
                    <a:pt x="368300" y="1487170"/>
                  </a:cubicBezTo>
                  <a:cubicBezTo>
                    <a:pt x="346710" y="1477010"/>
                    <a:pt x="320040" y="1470660"/>
                    <a:pt x="303530" y="1460500"/>
                  </a:cubicBezTo>
                  <a:cubicBezTo>
                    <a:pt x="292100" y="1452880"/>
                    <a:pt x="287020" y="1443990"/>
                    <a:pt x="278130" y="1437640"/>
                  </a:cubicBezTo>
                  <a:cubicBezTo>
                    <a:pt x="267970" y="1431290"/>
                    <a:pt x="257810" y="1428750"/>
                    <a:pt x="247650" y="1421130"/>
                  </a:cubicBezTo>
                  <a:cubicBezTo>
                    <a:pt x="232410" y="1409700"/>
                    <a:pt x="217170" y="1386840"/>
                    <a:pt x="199390" y="1370330"/>
                  </a:cubicBezTo>
                  <a:cubicBezTo>
                    <a:pt x="182880" y="1353820"/>
                    <a:pt x="160020" y="1339850"/>
                    <a:pt x="147320" y="1324610"/>
                  </a:cubicBezTo>
                  <a:cubicBezTo>
                    <a:pt x="139700" y="1314450"/>
                    <a:pt x="137160" y="1304290"/>
                    <a:pt x="129540" y="1295400"/>
                  </a:cubicBezTo>
                  <a:cubicBezTo>
                    <a:pt x="123190" y="1285240"/>
                    <a:pt x="114300" y="1280160"/>
                    <a:pt x="106680" y="1270000"/>
                  </a:cubicBezTo>
                  <a:cubicBezTo>
                    <a:pt x="96520" y="1253490"/>
                    <a:pt x="88900" y="1226820"/>
                    <a:pt x="77470" y="1206500"/>
                  </a:cubicBezTo>
                  <a:cubicBezTo>
                    <a:pt x="67310" y="1186180"/>
                    <a:pt x="49530" y="1164590"/>
                    <a:pt x="43180" y="1146810"/>
                  </a:cubicBezTo>
                  <a:cubicBezTo>
                    <a:pt x="38100" y="1134110"/>
                    <a:pt x="39370" y="1123950"/>
                    <a:pt x="35560" y="1112520"/>
                  </a:cubicBezTo>
                  <a:cubicBezTo>
                    <a:pt x="31750" y="1101090"/>
                    <a:pt x="25400" y="1093470"/>
                    <a:pt x="21590" y="1080770"/>
                  </a:cubicBezTo>
                  <a:cubicBezTo>
                    <a:pt x="16510" y="1062990"/>
                    <a:pt x="17780" y="1035050"/>
                    <a:pt x="13970" y="1012190"/>
                  </a:cubicBezTo>
                  <a:cubicBezTo>
                    <a:pt x="11430" y="989330"/>
                    <a:pt x="0" y="943610"/>
                    <a:pt x="0" y="943610"/>
                  </a:cubicBezTo>
                </a:path>
              </a:pathLst>
            </a:custGeom>
            <a:solidFill>
              <a:srgbClr val="BFE7FB"/>
            </a:solidFill>
            <a:ln cap="sq">
              <a:noFill/>
              <a:prstDash val="solid"/>
              <a:miter/>
            </a:ln>
          </p:spPr>
        </p:sp>
      </p:grpSp>
      <p:sp>
        <p:nvSpPr>
          <p:cNvPr id="12" name="Freeform 1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62" r="-1434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862" y="1407795"/>
            <a:ext cx="8030833" cy="5309635"/>
          </a:xfrm>
          <a:custGeom>
            <a:avLst/>
            <a:gdLst/>
            <a:ahLst/>
            <a:cxnLst/>
            <a:rect l="l" t="t" r="r" b="b"/>
            <a:pathLst>
              <a:path w="12046249" h="7964453">
                <a:moveTo>
                  <a:pt x="0" y="0"/>
                </a:moveTo>
                <a:lnTo>
                  <a:pt x="12046249" y="0"/>
                </a:lnTo>
                <a:lnTo>
                  <a:pt x="12046249" y="7964454"/>
                </a:lnTo>
                <a:lnTo>
                  <a:pt x="0" y="7964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3437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87582" y="-59152"/>
            <a:ext cx="11416837" cy="1267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7"/>
              </a:lnSpc>
              <a:spcBef>
                <a:spcPct val="0"/>
              </a:spcBef>
            </a:pPr>
            <a:r>
              <a:rPr lang="en-US" sz="4224" dirty="0">
                <a:solidFill>
                  <a:srgbClr val="000000"/>
                </a:solidFill>
                <a:highlight>
                  <a:srgbClr val="FFFF00"/>
                </a:highlight>
                <a:latin typeface="AuraMellow" panose="00000500000000000000" charset="-128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4224" dirty="0" err="1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Як</a:t>
            </a:r>
            <a:r>
              <a:rPr lang="en-US" sz="4224" dirty="0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4224" dirty="0" err="1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водій</a:t>
            </a:r>
            <a:r>
              <a:rPr lang="en-US" sz="4224" dirty="0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4224" dirty="0" err="1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бачить</a:t>
            </a:r>
            <a:r>
              <a:rPr lang="en-US" sz="4224" dirty="0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4224" dirty="0" err="1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пішохода</a:t>
            </a:r>
            <a:r>
              <a:rPr lang="en-US" sz="4224" dirty="0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в </a:t>
            </a:r>
            <a:r>
              <a:rPr lang="en-US" sz="4224" dirty="0" err="1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темряві</a:t>
            </a:r>
            <a:r>
              <a:rPr lang="en-US" sz="4224" dirty="0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4224" dirty="0" err="1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та</a:t>
            </a:r>
            <a:r>
              <a:rPr lang="en-US" sz="4224" dirty="0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4224" dirty="0" err="1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при</a:t>
            </a:r>
            <a:r>
              <a:rPr lang="en-US" sz="4224" dirty="0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4224" dirty="0" err="1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погіршених</a:t>
            </a:r>
            <a:r>
              <a:rPr lang="en-US" sz="4224" dirty="0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4224" dirty="0" err="1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погодних</a:t>
            </a:r>
            <a:r>
              <a:rPr lang="en-US" sz="4224" dirty="0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 </a:t>
            </a:r>
            <a:r>
              <a:rPr lang="en-US" sz="4224" dirty="0" err="1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умовах</a:t>
            </a:r>
            <a:r>
              <a:rPr lang="en-US" sz="4224" dirty="0">
                <a:solidFill>
                  <a:srgbClr val="000000"/>
                </a:solidFill>
                <a:highlight>
                  <a:srgbClr val="FFFF00"/>
                </a:highlight>
                <a:latin typeface="Bahnschrift SemiBold" panose="020B0502040204020203" pitchFamily="34" charset="0"/>
                <a:ea typeface="AuraMellow" panose="00000500000000000000" charset="-128"/>
                <a:cs typeface="AuraMellow" panose="00000500000000000000" charset="-128"/>
                <a:sym typeface="AuraMellow" panose="00000500000000000000" charset="-128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157320" y="1523342"/>
            <a:ext cx="2066054" cy="5422015"/>
          </a:xfrm>
          <a:custGeom>
            <a:avLst/>
            <a:gdLst/>
            <a:ahLst/>
            <a:cxnLst/>
            <a:rect l="l" t="t" r="r" b="b"/>
            <a:pathLst>
              <a:path w="3423165" h="9531632">
                <a:moveTo>
                  <a:pt x="0" y="0"/>
                </a:moveTo>
                <a:lnTo>
                  <a:pt x="3423165" y="0"/>
                </a:lnTo>
                <a:lnTo>
                  <a:pt x="3423165" y="9531632"/>
                </a:lnTo>
                <a:lnTo>
                  <a:pt x="0" y="95316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9763" t="-9429" r="-114884" b="-10755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220556" y="1338505"/>
            <a:ext cx="2302483" cy="5791687"/>
          </a:xfrm>
          <a:custGeom>
            <a:avLst/>
            <a:gdLst/>
            <a:ahLst/>
            <a:cxnLst/>
            <a:rect l="l" t="t" r="r" b="b"/>
            <a:pathLst>
              <a:path w="3985199" h="10192958">
                <a:moveTo>
                  <a:pt x="0" y="0"/>
                </a:moveTo>
                <a:lnTo>
                  <a:pt x="3985199" y="0"/>
                </a:lnTo>
                <a:lnTo>
                  <a:pt x="3985199" y="10192958"/>
                </a:lnTo>
                <a:lnTo>
                  <a:pt x="0" y="10192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7417" t="-18511" r="-112106" b="-10324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371</Words>
  <Application>Microsoft Office PowerPoint</Application>
  <PresentationFormat>Широкоэкранный</PresentationFormat>
  <Paragraphs>51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AuraMellow</vt:lpstr>
      <vt:lpstr>Bahnschrift SemiBold</vt:lpstr>
      <vt:lpstr>Berlin Sans FB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UN23 019878</dc:creator>
  <cp:lastModifiedBy>Вікторія</cp:lastModifiedBy>
  <cp:revision>5</cp:revision>
  <dcterms:created xsi:type="dcterms:W3CDTF">2025-11-13T22:28:39Z</dcterms:created>
  <dcterms:modified xsi:type="dcterms:W3CDTF">2025-11-14T13:48:23Z</dcterms:modified>
</cp:coreProperties>
</file>