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7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8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5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32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4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7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96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9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12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B10D-C8A8-4F20-8C6B-138742CF2E9C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ABD9F5F-57E8-4FFE-B1EE-CA6F365B1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BA56D-89F4-6700-80B3-7640EE02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502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 err="1"/>
              <a:t>Єдиний</a:t>
            </a:r>
            <a:r>
              <a:rPr lang="ru-RU" sz="3600" dirty="0"/>
              <a:t> урок  «Т. Г. Шевченко –  </a:t>
            </a:r>
            <a:br>
              <a:rPr lang="ru-RU" sz="3600" dirty="0"/>
            </a:br>
            <a:r>
              <a:rPr lang="ru-RU" sz="3600" dirty="0"/>
              <a:t>великий </a:t>
            </a:r>
            <a:r>
              <a:rPr lang="ru-RU" sz="3600" dirty="0" err="1"/>
              <a:t>син</a:t>
            </a:r>
            <a:r>
              <a:rPr lang="ru-RU" sz="3600" dirty="0"/>
              <a:t> великого народу»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73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EF2B1D-5C8B-979F-9519-C445F2FB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C04A96-722F-933F-0F16-88F2C7CA6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E8476-1803-C6C3-FB53-021EDAE5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6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00F05C-3220-CF68-9EBF-0B688D286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9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4EC58F-7B7A-F5ED-D954-5FCD3BFE7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1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7B76E-1D6F-A5B0-498C-0207D1F83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7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4C9A4C-94A8-5E57-8B62-87798F723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4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94D8D-DBAE-07BE-5DBA-EBD26FAB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334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64</TotalTime>
  <Words>0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Галерея</vt:lpstr>
      <vt:lpstr> Єдиний урок  «Т. Г. Шевченко –   великий син великого народу»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Єдиний урок  «Т. Г. Шевченко –   великий син великого народу»</dc:title>
  <dc:creator>Катя</dc:creator>
  <cp:lastModifiedBy>Вікторія</cp:lastModifiedBy>
  <cp:revision>6</cp:revision>
  <dcterms:created xsi:type="dcterms:W3CDTF">2023-03-10T07:27:17Z</dcterms:created>
  <dcterms:modified xsi:type="dcterms:W3CDTF">2024-03-08T12:59:21Z</dcterms:modified>
</cp:coreProperties>
</file>