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0" r:id="rId7"/>
    <p:sldId id="263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42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CFB0-C734-40C4-BEC4-C8059A032C1A}" type="datetimeFigureOut">
              <a:rPr lang="uk-UA" smtClean="0"/>
              <a:t>07.08.2026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227-2580-416E-BFEC-791F73CFD5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4937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CFB0-C734-40C4-BEC4-C8059A032C1A}" type="datetimeFigureOut">
              <a:rPr lang="uk-UA" smtClean="0"/>
              <a:t>07.08.2026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227-2580-416E-BFEC-791F73CFD5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670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CFB0-C734-40C4-BEC4-C8059A032C1A}" type="datetimeFigureOut">
              <a:rPr lang="uk-UA" smtClean="0"/>
              <a:t>07.08.2026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227-2580-416E-BFEC-791F73CFD5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3351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CFB0-C734-40C4-BEC4-C8059A032C1A}" type="datetimeFigureOut">
              <a:rPr lang="uk-UA" smtClean="0"/>
              <a:t>07.08.2026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227-2580-416E-BFEC-791F73CFD5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0206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CFB0-C734-40C4-BEC4-C8059A032C1A}" type="datetimeFigureOut">
              <a:rPr lang="uk-UA" smtClean="0"/>
              <a:t>07.08.2026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227-2580-416E-BFEC-791F73CFD5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8195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CFB0-C734-40C4-BEC4-C8059A032C1A}" type="datetimeFigureOut">
              <a:rPr lang="uk-UA" smtClean="0"/>
              <a:t>07.08.2026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227-2580-416E-BFEC-791F73CFD5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8329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CFB0-C734-40C4-BEC4-C8059A032C1A}" type="datetimeFigureOut">
              <a:rPr lang="uk-UA" smtClean="0"/>
              <a:t>07.08.2026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227-2580-416E-BFEC-791F73CFD5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4435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CFB0-C734-40C4-BEC4-C8059A032C1A}" type="datetimeFigureOut">
              <a:rPr lang="uk-UA" smtClean="0"/>
              <a:t>07.08.2026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227-2580-416E-BFEC-791F73CFD5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1456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CFB0-C734-40C4-BEC4-C8059A032C1A}" type="datetimeFigureOut">
              <a:rPr lang="uk-UA" smtClean="0"/>
              <a:t>07.08.2026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227-2580-416E-BFEC-791F73CFD5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5626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CFB0-C734-40C4-BEC4-C8059A032C1A}" type="datetimeFigureOut">
              <a:rPr lang="uk-UA" smtClean="0"/>
              <a:t>07.08.2026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227-2580-416E-BFEC-791F73CFD5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767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CFB0-C734-40C4-BEC4-C8059A032C1A}" type="datetimeFigureOut">
              <a:rPr lang="uk-UA" smtClean="0"/>
              <a:t>07.08.2026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227-2580-416E-BFEC-791F73CFD5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1841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7CFB0-C734-40C4-BEC4-C8059A032C1A}" type="datetimeFigureOut">
              <a:rPr lang="uk-UA" smtClean="0"/>
              <a:t>07.08.2026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D6227-2580-416E-BFEC-791F73CFD5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2120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1054" y="1237673"/>
            <a:ext cx="4950691" cy="453015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0521" y="507998"/>
            <a:ext cx="10674704" cy="588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99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8 - 9 травня, в День пам’яті та примирення та День перемоги над нацизмом у Другій світовій війні, Україна вшановуватиме пам’ять кожного, хто боровся з нацизмом, та всіх жертв Другої світової </a:t>
            </a:r>
            <a:r>
              <a:rPr lang="uk-UA" sz="2700" b="1" dirty="0" smtClean="0"/>
              <a:t>війни.</a:t>
            </a:r>
            <a:r>
              <a:rPr lang="uk-UA" sz="2700" dirty="0" smtClean="0"/>
              <a:t> </a:t>
            </a:r>
            <a:endParaRPr lang="uk-UA" sz="27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1782" y="1678389"/>
            <a:ext cx="8552873" cy="481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588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Символом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памʼяті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Другу світову війну з 2014 року в Україні, як і в Європі, є мак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памʼяті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Дизайн маку розроблено за ініціативи Українського інституту національної пам’яті та Національної телекомпанії України. Автором символу є харківський дизайнер Сергій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Мішакін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Графічне зображення є своєрідною алюзією: з одного боку воно уособлює квітку маку, з іншого – кривавий слід від кулі.</a:t>
            </a:r>
            <a:endParaRPr lang="uk-UA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3378" y="1825625"/>
            <a:ext cx="772524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45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Найважливішим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підсумком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не культ перемоги, а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цінувати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мир, категорично і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безкомпромісно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захищати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всіма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розумними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7782" y="1690688"/>
            <a:ext cx="6434894" cy="483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66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Перемога – результат </a:t>
            </a:r>
            <a:r>
              <a:rPr lang="ru-RU" b="1" dirty="0" err="1" smtClean="0"/>
              <a:t>титанічних</a:t>
            </a:r>
            <a:r>
              <a:rPr lang="ru-RU" b="1" dirty="0" smtClean="0"/>
              <a:t> </a:t>
            </a:r>
            <a:r>
              <a:rPr lang="ru-RU" b="1" dirty="0" err="1" smtClean="0"/>
              <a:t>зусиль</a:t>
            </a:r>
            <a:r>
              <a:rPr lang="ru-RU" b="1" dirty="0" smtClean="0"/>
              <a:t> </a:t>
            </a:r>
            <a:r>
              <a:rPr lang="ru-RU" b="1" dirty="0" err="1" smtClean="0"/>
              <a:t>десятків</a:t>
            </a:r>
            <a:r>
              <a:rPr lang="ru-RU" b="1" dirty="0" smtClean="0"/>
              <a:t> держав і </a:t>
            </a:r>
            <a:r>
              <a:rPr lang="ru-RU" b="1" dirty="0" err="1" smtClean="0"/>
              <a:t>сотень</a:t>
            </a:r>
            <a:r>
              <a:rPr lang="ru-RU" b="1" dirty="0" smtClean="0"/>
              <a:t> </a:t>
            </a:r>
            <a:r>
              <a:rPr lang="ru-RU" b="1" dirty="0" err="1" smtClean="0"/>
              <a:t>народів</a:t>
            </a:r>
            <a:r>
              <a:rPr lang="ru-RU" b="1" dirty="0" smtClean="0"/>
              <a:t>. 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7927" y="1825624"/>
            <a:ext cx="6065401" cy="455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169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422401" y="1025236"/>
            <a:ext cx="1764144" cy="665452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2721" y="373062"/>
            <a:ext cx="3263503" cy="4351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231" y="1357962"/>
            <a:ext cx="3148102" cy="41974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1832" y="1948873"/>
            <a:ext cx="3411338" cy="454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072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527" y="868219"/>
            <a:ext cx="2743200" cy="480724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5812" y="1348943"/>
            <a:ext cx="3200774" cy="42681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4848" y="2161309"/>
            <a:ext cx="3425193" cy="4566924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29375" y="384752"/>
            <a:ext cx="326350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927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136</Words>
  <Application>Microsoft Office PowerPoint</Application>
  <PresentationFormat>Широкоэкранный</PresentationFormat>
  <Paragraphs>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8 - 9 травня, в День пам’яті та примирення та День перемоги над нацизмом у Другій світовій війні, Україна вшановуватиме пам’ять кожного, хто боровся з нацизмом, та всіх жертв Другої світової війни. </vt:lpstr>
      <vt:lpstr>Символом памʼяті про Другу світову війну з 2014 року в Україні, як і в Європі, є мак памʼяті. Дизайн маку розроблено за ініціативи Українського інституту національної пам’яті та Національної телекомпанії України. Автором символу є харківський дизайнер Сергій Мішакін. Графічне зображення є своєрідною алюзією: з одного боку воно уособлює квітку маку, з іншого – кривавий слід від кулі.</vt:lpstr>
      <vt:lpstr>Найважливішим підсумком війни має бути не культ перемоги, а вміння цінувати мир, категорично і безкомпромісно захищати його всіма розумними засобами. </vt:lpstr>
      <vt:lpstr>Перемога – результат титанічних зусиль десятків держав і сотень народів. 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Вікторія</cp:lastModifiedBy>
  <cp:revision>6</cp:revision>
  <dcterms:created xsi:type="dcterms:W3CDTF">2026-05-11T07:59:08Z</dcterms:created>
  <dcterms:modified xsi:type="dcterms:W3CDTF">2026-08-07T17:39:38Z</dcterms:modified>
</cp:coreProperties>
</file>