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7" r:id="rId28"/>
    <p:sldId id="286" r:id="rId29"/>
    <p:sldId id="288" r:id="rId30"/>
    <p:sldId id="289" r:id="rId31"/>
    <p:sldId id="292" r:id="rId32"/>
    <p:sldId id="291" r:id="rId33"/>
    <p:sldId id="293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B0F0"/>
    <a:srgbClr val="92D05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s://www.youtube.com/watch?v=hejs6RUXTsY" TargetMode="Externa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2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Карина\Downloads\image-removebg-preview - 2024-11-09T223821.9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07" y="5451"/>
            <a:ext cx="5154905" cy="51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Карина\Downloads\image-removebg-preview - 2024-11-09T223830.97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3"/>
          <a:stretch/>
        </p:blipFill>
        <p:spPr bwMode="auto">
          <a:xfrm>
            <a:off x="-180528" y="1362853"/>
            <a:ext cx="5328592" cy="37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арина\Downloads\-i-i-09-11-20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5395">
            <a:off x="-286661" y="291377"/>
            <a:ext cx="5774989" cy="15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60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145426"/>
            <a:ext cx="6264696" cy="170624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Того дня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тисячі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вийшли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Майдан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Києві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висловити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протест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рішення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уряду, яке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полягало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відмові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підписання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Угоди 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асоціацію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між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Європейським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Союзом.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314" name="Picture 2" descr="C:\Users\Карина\Downloads\image-removebg-preview - 2024-11-09T224529.8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0"/>
            <a:ext cx="512254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8506"/>
            <a:ext cx="5448300" cy="2857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04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3968" y="133578"/>
            <a:ext cx="4752528" cy="157407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Насправді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Угода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важливим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кроком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напрямку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партнерства з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європейськими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4338" name="Picture 2" descr="C:\Users\Карина\Downloads\image-removebg-preview - 2024-11-09T224557.7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" y="92969"/>
            <a:ext cx="5050532" cy="50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Карина\Downloads\image-removebg-preview - 2024-11-09T224619.20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-4166" r="-5738" b="31173"/>
          <a:stretch/>
        </p:blipFill>
        <p:spPr bwMode="auto">
          <a:xfrm>
            <a:off x="4845269" y="1694983"/>
            <a:ext cx="4762500" cy="34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6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23478"/>
            <a:ext cx="5976664" cy="100811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Масові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протести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спрямовані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також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корупції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порушень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прав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авторитарного режиму.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5564"/>
            <a:ext cx="3999011" cy="206199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6" y="2787774"/>
            <a:ext cx="3840000" cy="216024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 descr="C:\Users\Карина\Downloads\image-removebg-preview - 2024-11-09T224645.49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30510"/>
            <a:ext cx="5194548" cy="51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05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63888" y="123478"/>
            <a:ext cx="5472608" cy="136815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Внаслідок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безліч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людей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постраждали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загинув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але дух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боротьби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бажання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змін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згасли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86" name="Picture 2" descr="C:\Users\Карина\Downloads\image-removebg-preview - 2024-11-09T224706.1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0566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Карина\Downloads\image-removebg-preview - 2024-11-09T224723.1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0"/>
          <a:stretch/>
        </p:blipFill>
        <p:spPr bwMode="auto">
          <a:xfrm>
            <a:off x="3491880" y="910596"/>
            <a:ext cx="5554588" cy="422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04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27984" y="114253"/>
            <a:ext cx="4608512" cy="158417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День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є символом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героїзму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жертовності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народу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прагненні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кращого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майбутнього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434" name="Picture 2" descr="C:\Users\Карина\Downloads\image-removebg-preview - 2024-11-09T224817.77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1"/>
          <a:stretch/>
        </p:blipFill>
        <p:spPr bwMode="auto">
          <a:xfrm>
            <a:off x="4644008" y="1584062"/>
            <a:ext cx="4378210" cy="35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Карина\Downloads\image-removebg-preview - 2024-11-09T224832.28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0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23478"/>
            <a:ext cx="4752528" cy="201622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свято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відзначає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бажання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справедливості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поваги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прав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надихнуло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багатьох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активну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участь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громадському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політиці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458" name="Picture 2" descr="C:\Users\Карина\Downloads\image-removebg-preview - 2024-11-09T224912.7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4564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Карина\Downloads\image-removebg-preview - 2024-11-09T224930.6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1"/>
          <a:stretch/>
        </p:blipFill>
        <p:spPr bwMode="auto">
          <a:xfrm>
            <a:off x="120656" y="2139702"/>
            <a:ext cx="3803272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1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Карина\Downloads\-09-11-2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82"/>
            <a:ext cx="2371772" cy="10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Карина\Downloads\-ii-09-11-2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7" y="83577"/>
            <a:ext cx="4070359" cy="12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Карина\Downloads\-i-i-09-11-2024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57" y="102147"/>
            <a:ext cx="3449563" cy="117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23" b="30811" l="44511" r="54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4" t="15300" r="44176" b="67466"/>
          <a:stretch/>
        </p:blipFill>
        <p:spPr bwMode="auto">
          <a:xfrm>
            <a:off x="5508104" y="27046"/>
            <a:ext cx="498764" cy="38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614"/>
          <a:stretch/>
        </p:blipFill>
        <p:spPr>
          <a:xfrm>
            <a:off x="4572000" y="1223178"/>
            <a:ext cx="4418689" cy="350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25446"/>
              </p:ext>
            </p:extLst>
          </p:nvPr>
        </p:nvGraphicFramePr>
        <p:xfrm>
          <a:off x="536832" y="1240033"/>
          <a:ext cx="3583436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798">
                  <a:extLst>
                    <a:ext uri="{9D8B030D-6E8A-4147-A177-3AD203B41FA5}">
                      <a16:colId xmlns:a16="http://schemas.microsoft.com/office/drawing/2014/main" val="3139258937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4200373511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2924919757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1460482033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410069259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24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15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13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18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21278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78617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05639"/>
              </p:ext>
            </p:extLst>
          </p:nvPr>
        </p:nvGraphicFramePr>
        <p:xfrm>
          <a:off x="1826737" y="2283718"/>
          <a:ext cx="1017071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798">
                  <a:extLst>
                    <a:ext uri="{9D8B030D-6E8A-4147-A177-3AD203B41FA5}">
                      <a16:colId xmlns:a16="http://schemas.microsoft.com/office/drawing/2014/main" val="3139258937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4200373511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27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7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21278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78617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68440"/>
              </p:ext>
            </p:extLst>
          </p:nvPr>
        </p:nvGraphicFramePr>
        <p:xfrm>
          <a:off x="781757" y="3291830"/>
          <a:ext cx="3070163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798">
                  <a:extLst>
                    <a:ext uri="{9D8B030D-6E8A-4147-A177-3AD203B41FA5}">
                      <a16:colId xmlns:a16="http://schemas.microsoft.com/office/drawing/2014/main" val="3139258937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4200373511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2924919757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1460482033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410069259"/>
                    </a:ext>
                  </a:extLst>
                </a:gridCol>
                <a:gridCol w="513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8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3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19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20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21278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78617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102" y="1563638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563638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156363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1565379"/>
            <a:ext cx="44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7784" y="1616482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1565379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5896" y="1565379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45706" y="2602752"/>
            <a:ext cx="46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21770" y="2602752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4590" y="3630965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59952" y="3632706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320" y="365187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48054" y="3632706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52110" y="3632706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0316" y="3630965"/>
            <a:ext cx="44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740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23478"/>
            <a:ext cx="4752528" cy="208823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Після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Майдану і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пір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території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держави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немає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розпочалися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продовжуються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військові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території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ході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гинуть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солдати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мирні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жителі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482" name="Picture 2" descr="C:\Users\Карина\Downloads\image-removebg-preview - 2024-11-09T224959.9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Карина\Downloads\image-removebg-preview - 2024-11-09T225045.48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0"/>
          <a:stretch/>
        </p:blipFill>
        <p:spPr bwMode="auto">
          <a:xfrm>
            <a:off x="467544" y="2268246"/>
            <a:ext cx="3744416" cy="28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51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75856" y="123478"/>
            <a:ext cx="5760640" cy="136815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Вшануємо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хвилиною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мовчання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тих,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віддав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життя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нашу свободу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айдані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Незалежності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тих,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поліг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бою у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війні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росією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507" name="Picture 3" descr="C:\Users\Карина\Downloads\image-removebg-preview - 2024-11-09T225129.6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2"/>
          <a:stretch/>
        </p:blipFill>
        <p:spPr bwMode="auto">
          <a:xfrm>
            <a:off x="-1044624" y="-133989"/>
            <a:ext cx="5904656" cy="52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88" y="1563638"/>
            <a:ext cx="3329668" cy="187220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9" name="Picture 5" descr="Война в Украине 24 февраля – как агрессия России изменила Украину | РБК  Укра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75806"/>
            <a:ext cx="3456384" cy="194421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83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Карина\Downloads\-09-11-2024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4" y="276949"/>
            <a:ext cx="5508104" cy="18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рина\Downloads\-09-11-2024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16" y="1491630"/>
            <a:ext cx="62244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69394" y="3080856"/>
            <a:ext cx="4752528" cy="78703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https://www.youtube.com/watch?v=hejs6RUXTsY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2" descr="C:\Users\Карина\Downloads\image-removebg-preview - 2024-11-09T225247.97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9"/>
          <a:stretch/>
        </p:blipFill>
        <p:spPr bwMode="auto">
          <a:xfrm>
            <a:off x="4418012" y="-143183"/>
            <a:ext cx="5698604" cy="52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4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4752528" cy="136815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Щороку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починаючи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2014 року, 21 листопада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відзначають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День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2" descr="C:\Users\Карина\Downloads\image-removebg-preview - 2024-11-09T224027.2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51048"/>
            <a:ext cx="5194548" cy="51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арина\Downloads\image-removebg-preview - 2024-11-09T224041.76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5"/>
          <a:stretch/>
        </p:blipFill>
        <p:spPr bwMode="auto">
          <a:xfrm>
            <a:off x="-108520" y="1298028"/>
            <a:ext cx="4762500" cy="38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38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63888" y="122459"/>
            <a:ext cx="5400600" cy="108113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свідомий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відповідальний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здатний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відстоювати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вибір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3" descr="C:\Users\Карина\Downloads\image-removebg-preview - 2024-11-09T225020.9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8"/>
          <a:stretch/>
        </p:blipFill>
        <p:spPr bwMode="auto">
          <a:xfrm>
            <a:off x="4129159" y="1115161"/>
            <a:ext cx="5411393" cy="402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Карина\Downloads\image-removebg-preview - 2024-11-09T225339.9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14" y="0"/>
            <a:ext cx="5082746" cy="51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23478"/>
            <a:ext cx="5400600" cy="158417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 подали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історичний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приклад того, як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солідарність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братерство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взаємоповага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між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сотнями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тисяч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людей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згуртовує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довкола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спільної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мети.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4578" name="Picture 2" descr="C:\Users\Карина\Downloads\image-removebg-preview - 2024-11-09T225421.5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Карина\Downloads\image-removebg-preview - 2024-11-09T225459.77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9"/>
          <a:stretch/>
        </p:blipFill>
        <p:spPr bwMode="auto">
          <a:xfrm>
            <a:off x="-612576" y="1419379"/>
            <a:ext cx="5328592" cy="37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3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C:\Users\Карина\Downloads\image-removebg-preview - 2024-11-09T225526.6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3487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Карина\Downloads\-i-i-09-11-2024 (4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50161"/>
            <a:ext cx="6444208" cy="14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4026739" y="1129187"/>
            <a:ext cx="2457946" cy="65047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Брехати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людям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578550" y="1129186"/>
            <a:ext cx="2457946" cy="650475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Старанно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навчатися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26739" y="1921277"/>
            <a:ext cx="2457946" cy="65047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Допомагати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стареньким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578550" y="1921276"/>
            <a:ext cx="2457946" cy="650475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Кривдити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молодших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026739" y="2715767"/>
            <a:ext cx="2457946" cy="65047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Годувати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безхатніх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тварин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578550" y="2715766"/>
            <a:ext cx="2457946" cy="650475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Підтримувати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друзів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09243" y="3507854"/>
            <a:ext cx="2457946" cy="65047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тримати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слово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561054" y="3507853"/>
            <a:ext cx="2457946" cy="650475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Присвоювати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чужі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речі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91747" y="4299942"/>
            <a:ext cx="2457946" cy="65047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Перекладати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відповідальність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43558" y="4299941"/>
            <a:ext cx="2457946" cy="650475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Поважати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думку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6011016" y="1239601"/>
            <a:ext cx="567534" cy="4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8502939" y="1171854"/>
            <a:ext cx="498565" cy="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5986120" y="1999166"/>
            <a:ext cx="498565" cy="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8402107" y="2031691"/>
            <a:ext cx="567534" cy="4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5968624" y="2668774"/>
            <a:ext cx="498565" cy="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8499768" y="2824555"/>
            <a:ext cx="498565" cy="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5882159" y="3699706"/>
            <a:ext cx="567534" cy="4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8430799" y="3699706"/>
            <a:ext cx="567534" cy="4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5868717" y="4410356"/>
            <a:ext cx="567534" cy="42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8462982" y="4377831"/>
            <a:ext cx="498565" cy="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4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23478"/>
            <a:ext cx="4032448" cy="259228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країнський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народ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відчув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потребу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єднанні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повірив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майбутнє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нації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вийшла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Майдан і заявила,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спроможна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захист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є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велике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високий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дух.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626" name="Picture 2" descr="C:\Users\Карина\Downloads\image-removebg-preview - 2024-11-09T225546.1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Карина\Downloads\image-removebg-preview - 2024-11-09T225606.13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5"/>
          <a:stretch/>
        </p:blipFill>
        <p:spPr bwMode="auto">
          <a:xfrm>
            <a:off x="-7139" y="2679814"/>
            <a:ext cx="4003075" cy="24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33578"/>
            <a:ext cx="4752528" cy="157407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Дивлячись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нинішнє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становище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впевнені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немає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би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бажав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миру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650" name="Picture 2" descr="C:\Users\Карина\Downloads\image-removebg-preview - 2024-11-09T225627.0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2"/>
          <a:stretch/>
        </p:blipFill>
        <p:spPr bwMode="auto">
          <a:xfrm>
            <a:off x="-540568" y="1516031"/>
            <a:ext cx="5184576" cy="3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Карина\Downloads\image-removebg-preview - 2024-11-09T225649.54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9"/>
          <a:stretch/>
        </p:blipFill>
        <p:spPr bwMode="auto">
          <a:xfrm>
            <a:off x="3625924" y="-13157"/>
            <a:ext cx="5770612" cy="51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37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283968" y="123478"/>
            <a:ext cx="4752528" cy="122413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Шукаючи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Європу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знайшли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відбулася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лише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політичному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674" name="Picture 2" descr="C:\Users\Карина\Downloads\image-removebg-preview - 2024-11-09T225714.4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532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Карина\Downloads\image-removebg-preview - 2024-11-09T225728.11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8"/>
          <a:stretch/>
        </p:blipFill>
        <p:spPr bwMode="auto">
          <a:xfrm>
            <a:off x="4067944" y="1347614"/>
            <a:ext cx="5112568" cy="37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86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23478"/>
            <a:ext cx="4752528" cy="115212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відбулась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нас самих,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свідомості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територія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698" name="Picture 2" descr="C:\Users\Карина\Downloads\image-removebg-preview - 2024-11-09T225754.4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Карина\Downloads\image-removebg-preview - 2024-11-09T225807.54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b="41986"/>
          <a:stretch/>
        </p:blipFill>
        <p:spPr bwMode="auto">
          <a:xfrm>
            <a:off x="325820" y="1300239"/>
            <a:ext cx="5614331" cy="384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0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44" b="53255" l="5930" r="93265">
                        <a14:foregroundMark x1="17496" y1="46875" x2="17496" y2="46875"/>
                        <a14:foregroundMark x1="44729" y1="48958" x2="44729" y2="48958"/>
                        <a14:foregroundMark x1="17716" y1="33984" x2="17716" y2="33984"/>
                        <a14:foregroundMark x1="22621" y1="33724" x2="22621" y2="33724"/>
                        <a14:foregroundMark x1="12299" y1="49870" x2="12299" y2="49870"/>
                        <a14:foregroundMark x1="8492" y1="39193" x2="8492" y2="39193"/>
                        <a14:foregroundMark x1="13836" y1="45573" x2="13836" y2="45573"/>
                        <a14:foregroundMark x1="30381" y1="33984" x2="30381" y2="33984"/>
                        <a14:foregroundMark x1="35212" y1="33724" x2="35212" y2="33724"/>
                        <a14:foregroundMark x1="55417" y1="50130" x2="55417" y2="50130"/>
                        <a14:foregroundMark x1="64202" y1="48307" x2="64202" y2="48307"/>
                        <a14:foregroundMark x1="87042" y1="50781" x2="87042" y2="50781"/>
                        <a14:foregroundMark x1="91215" y1="48307" x2="91215" y2="48307"/>
                        <a14:foregroundMark x1="69473" y1="35938" x2="69473" y2="35938"/>
                        <a14:foregroundMark x1="62592" y1="34115" x2="62592" y2="34115"/>
                        <a14:foregroundMark x1="56149" y1="33724" x2="56149" y2="33724"/>
                        <a14:foregroundMark x1="49780" y1="34766" x2="49780" y2="34766"/>
                        <a14:foregroundMark x1="48536" y1="51172" x2="48536" y2="51172"/>
                        <a14:foregroundMark x1="62665" y1="50130" x2="62665" y2="50130"/>
                        <a14:foregroundMark x1="76720" y1="49870" x2="76720" y2="49870"/>
                        <a14:backgroundMark x1="68082" y1="42188" x2="68082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79" b="43332"/>
          <a:stretch/>
        </p:blipFill>
        <p:spPr bwMode="auto">
          <a:xfrm>
            <a:off x="1043608" y="-43586"/>
            <a:ext cx="7222171" cy="131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223628" y="1313955"/>
            <a:ext cx="2124236" cy="433419"/>
          </a:xfrm>
          <a:prstGeom prst="roundRect">
            <a:avLst/>
          </a:prstGeom>
          <a:solidFill>
            <a:srgbClr val="0000FF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наслідування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9872" y="1313955"/>
            <a:ext cx="1368152" cy="43341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приклад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313954"/>
            <a:ext cx="1224136" cy="433419"/>
          </a:xfrm>
          <a:prstGeom prst="roundRect">
            <a:avLst/>
          </a:prstGeom>
          <a:solidFill>
            <a:srgbClr val="0000FF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1313954"/>
            <a:ext cx="1584176" cy="43341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Хороший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75656" y="1818011"/>
            <a:ext cx="6120680" cy="43341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Хороший приклад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наслідування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27789" y="2320696"/>
            <a:ext cx="1080120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честі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79917" y="2320696"/>
            <a:ext cx="720080" cy="433419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72005" y="2320695"/>
            <a:ext cx="1224136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немає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4153" y="2320696"/>
            <a:ext cx="1116124" cy="433419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Худо,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92285" y="2320694"/>
            <a:ext cx="1188027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бідним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95736" y="2826123"/>
            <a:ext cx="4824431" cy="43341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Худо,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дібним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честі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немає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03648" y="3402191"/>
            <a:ext cx="1548172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бідно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059832" y="3402191"/>
            <a:ext cx="1152128" cy="433419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буде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19867" y="3402190"/>
            <a:ext cx="1656184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4063" y="3402191"/>
            <a:ext cx="1044116" cy="433419"/>
          </a:xfrm>
          <a:prstGeom prst="roundRect">
            <a:avLst/>
          </a:prstGeom>
          <a:solidFill>
            <a:srgbClr val="0000FF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Хай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36296" y="3402189"/>
            <a:ext cx="720080" cy="433419"/>
          </a:xfrm>
          <a:prstGeom prst="roundRect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аби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95736" y="3938531"/>
            <a:ext cx="4932547" cy="433419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Хай буде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бідно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9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23478"/>
            <a:ext cx="6768752" cy="93610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Зараз, коли наша держава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пережива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 тяжкі часи, особливо важливо бути гідним громадянином своєї країни.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6" name="Picture 2" descr="C:\Users\Карина\Downloads\image-removebg-preview - 2024-11-09T230427.0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961"/>
            <a:ext cx="5122540" cy="51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Карина\Downloads\image-removebg-preview - 2024-11-09T230447.3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598"/>
            <a:ext cx="3961892" cy="39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Карина\Downloads\image-removebg-preview - 2024-11-09T230508.8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7534"/>
            <a:ext cx="4550793" cy="45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0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64" b="51042" l="1025" r="373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72" r="62760" b="46667"/>
          <a:stretch/>
        </p:blipFill>
        <p:spPr bwMode="auto">
          <a:xfrm>
            <a:off x="107504" y="699542"/>
            <a:ext cx="4047852" cy="134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64" b="51042" l="36384" r="63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31272" r="36637" b="46667"/>
          <a:stretch/>
        </p:blipFill>
        <p:spPr bwMode="auto">
          <a:xfrm>
            <a:off x="539552" y="1821854"/>
            <a:ext cx="2943580" cy="134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64" b="51042" l="62811" r="97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48" t="31272" r="2411" b="46667"/>
          <a:stretch/>
        </p:blipFill>
        <p:spPr bwMode="auto">
          <a:xfrm>
            <a:off x="243375" y="2864672"/>
            <a:ext cx="3776109" cy="134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23" b="30811" l="44511" r="54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4" t="15300" r="44176" b="67466"/>
          <a:stretch/>
        </p:blipFill>
        <p:spPr bwMode="auto">
          <a:xfrm>
            <a:off x="2912360" y="1672364"/>
            <a:ext cx="651528" cy="5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Карина\Downloads\image-removebg-preview - 2024-11-09T230535.24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75826"/>
            <a:ext cx="3967673" cy="39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лако 23"/>
          <p:cNvSpPr/>
          <p:nvPr/>
        </p:nvSpPr>
        <p:spPr>
          <a:xfrm>
            <a:off x="5267532" y="301755"/>
            <a:ext cx="1584176" cy="118212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блако 24"/>
          <p:cNvSpPr/>
          <p:nvPr/>
        </p:nvSpPr>
        <p:spPr>
          <a:xfrm>
            <a:off x="7067732" y="57619"/>
            <a:ext cx="1584176" cy="118212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блако 25"/>
          <p:cNvSpPr/>
          <p:nvPr/>
        </p:nvSpPr>
        <p:spPr>
          <a:xfrm>
            <a:off x="4619460" y="1563638"/>
            <a:ext cx="1584176" cy="118212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блако 26"/>
          <p:cNvSpPr/>
          <p:nvPr/>
        </p:nvSpPr>
        <p:spPr>
          <a:xfrm>
            <a:off x="4067944" y="2787773"/>
            <a:ext cx="1584176" cy="118212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блако 27"/>
          <p:cNvSpPr/>
          <p:nvPr/>
        </p:nvSpPr>
        <p:spPr>
          <a:xfrm>
            <a:off x="4835484" y="3867894"/>
            <a:ext cx="1584176" cy="118212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/>
          <p:cNvSpPr/>
          <p:nvPr/>
        </p:nvSpPr>
        <p:spPr>
          <a:xfrm>
            <a:off x="7170540" y="381893"/>
            <a:ext cx="1409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Смілива</a:t>
            </a:r>
            <a:endParaRPr lang="uk-UA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514991" y="661982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Чесна</a:t>
            </a:r>
            <a:endParaRPr lang="uk-UA" sz="2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851515" y="1923865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Добра</a:t>
            </a:r>
            <a:endParaRPr lang="uk-UA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067944" y="3148000"/>
            <a:ext cx="1527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Відважна</a:t>
            </a:r>
            <a:endParaRPr lang="uk-UA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979500" y="4198317"/>
            <a:ext cx="13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Віддана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465461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707904" y="123478"/>
            <a:ext cx="5256584" cy="1440160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свято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особливе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значення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символізує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боротьбу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суверенітет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самовизначення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Карина\Downloads\image-removebg-preview - 2024-11-09T224101.4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98" y="14262"/>
            <a:ext cx="5129238" cy="51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арина\Downloads\image-removebg-preview - 2024-11-09T224128.10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1"/>
          <a:stretch/>
        </p:blipFill>
        <p:spPr bwMode="auto">
          <a:xfrm>
            <a:off x="3985964" y="1553933"/>
            <a:ext cx="4762500" cy="36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74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75856" y="123478"/>
            <a:ext cx="5760640" cy="115212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Кожного дня ми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можемо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вчинки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ставати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кращими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Для себе, для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рідних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для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770" name="Picture 2" descr="C:\Users\Карина\Downloads\image-removebg-preview - 2024-11-09T230623.8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53604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Карина\Downloads\image-removebg-preview - 2024-11-09T230638.04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3"/>
          <a:stretch/>
        </p:blipFill>
        <p:spPr bwMode="auto">
          <a:xfrm>
            <a:off x="2771800" y="1097743"/>
            <a:ext cx="6480720" cy="40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915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283968" y="149917"/>
            <a:ext cx="4752528" cy="136815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Бути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дуже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важливо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Поважаймо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одного,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виховуймо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благородство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душі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серця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794" name="Picture 2" descr="C:\Users\Карина\Downloads\image-removebg-preview - 2024-11-09T230810.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3024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Карина\Downloads\image-removebg-preview - 2024-11-09T224041.76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5"/>
          <a:stretch/>
        </p:blipFill>
        <p:spPr bwMode="auto">
          <a:xfrm>
            <a:off x="4499992" y="1541748"/>
            <a:ext cx="4460660" cy="36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89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16852"/>
            <a:ext cx="5328592" cy="159080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продовжується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Єдність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 свобода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робить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нас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гідними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нащадками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наших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батьків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Будемо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шаною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зберігати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захищати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безцінний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скарб!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4818" name="Picture 2" descr="C:\Users\Карина\Downloads\image-removebg-preview - 2024-11-09T230828.97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6"/>
          <a:stretch/>
        </p:blipFill>
        <p:spPr bwMode="auto">
          <a:xfrm>
            <a:off x="4211960" y="-193352"/>
            <a:ext cx="4932040" cy="56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Карина\Downloads\image-removebg-preview - 2024-11-09T224325.87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6"/>
          <a:stretch/>
        </p:blipFill>
        <p:spPr bwMode="auto">
          <a:xfrm>
            <a:off x="-108520" y="1621402"/>
            <a:ext cx="4536504" cy="35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1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06" b="54818" l="28258" r="68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25695" r="28078" b="41876"/>
          <a:stretch/>
        </p:blipFill>
        <p:spPr bwMode="auto">
          <a:xfrm rot="1527554">
            <a:off x="4313396" y="821780"/>
            <a:ext cx="5380916" cy="202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34" b="55208" l="24597" r="74012">
                        <a14:foregroundMark x1="34627" y1="46224" x2="34627" y2="46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24296" r="20004" b="41312"/>
          <a:stretch/>
        </p:blipFill>
        <p:spPr bwMode="auto">
          <a:xfrm rot="1527554">
            <a:off x="3411213" y="1769000"/>
            <a:ext cx="645620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Карина\Downloads\image-removebg-preview - 2024-11-09T223830.97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27"/>
          <a:stretch/>
        </p:blipFill>
        <p:spPr bwMode="auto">
          <a:xfrm>
            <a:off x="-612576" y="-20703"/>
            <a:ext cx="6120680" cy="51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2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Карина\Downloads\image-removebg-preview - 2024-11-09T224149.8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9"/>
            <a:ext cx="5139551" cy="51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арина\Downloads\image-removebg-preview - 2024-11-09T224205.79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21"/>
          <a:stretch/>
        </p:blipFill>
        <p:spPr bwMode="auto">
          <a:xfrm>
            <a:off x="385564" y="1707653"/>
            <a:ext cx="4762500" cy="34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123478"/>
            <a:ext cx="4752528" cy="1584176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День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символізує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також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дуже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важливий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період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історії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згуртування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навколо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ідеї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64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79912" y="123478"/>
            <a:ext cx="5184576" cy="2088232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територія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Такими нас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зробила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одна, 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дві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наш Майдан 2004 року,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Святом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2013 року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C:\Users\Карина\Downloads\image-removebg-preview - 2024-11-09T224228.7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5274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foreignukraines.com/wp-content/uploads/2020/12/2.jpg?w=1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55725"/>
            <a:ext cx="3073825" cy="172902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ьогодні Україна відзначає 10-ту річницю Революції Гідності - Букв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10" y="3220238"/>
            <a:ext cx="2714678" cy="179847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27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23478"/>
            <a:ext cx="6264696" cy="1296144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надзвичайно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важкий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іспит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продемонстрували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свою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європейськість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прагнення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свободи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C:\Users\Карина\Downloads\image-removebg-preview - 2024-11-09T224251.4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1491"/>
            <a:ext cx="5050532" cy="50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арина\Downloads\image-removebg-preview - 2024-11-09T224307.5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255068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Карина\Downloads\image-removebg-preview - 2024-11-09T224325.87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4" y="1538114"/>
            <a:ext cx="3605386" cy="36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50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Карина\Downloads\image-removebg-preview - 2024-11-09T224342.6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2" y="771549"/>
            <a:ext cx="4371951" cy="43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арина\Downloads\-i-i-09-11-2024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28" y="-236562"/>
            <a:ext cx="6755207" cy="147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08146"/>
              </p:ext>
            </p:extLst>
          </p:nvPr>
        </p:nvGraphicFramePr>
        <p:xfrm>
          <a:off x="4355976" y="973182"/>
          <a:ext cx="4608510" cy="3902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08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Л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Ч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Ч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Л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853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Ч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</a:t>
                      </a:r>
                      <a:endParaRPr lang="uk-UA" sz="2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4860032" y="1241140"/>
            <a:ext cx="259228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364088" y="1707654"/>
            <a:ext cx="344961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431370" y="2211710"/>
            <a:ext cx="446111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32240" y="2715766"/>
            <a:ext cx="208145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31370" y="3147814"/>
            <a:ext cx="302095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1370" y="3651870"/>
            <a:ext cx="446111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31370" y="4155926"/>
            <a:ext cx="446111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31370" y="4659982"/>
            <a:ext cx="40290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18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67744" y="123478"/>
            <a:ext cx="4752528" cy="223224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 листопада є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символічною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датою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дня у 2013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році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розпочалася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одна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ключових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глав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історії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Революція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Гідності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згодом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призвела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драматичних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Майдані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Незалежності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 descr="C:\Users\Карина\Downloads\image-removebg-preview - 2024-11-09T224416.78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1"/>
          <a:stretch/>
        </p:blipFill>
        <p:spPr bwMode="auto">
          <a:xfrm>
            <a:off x="35496" y="0"/>
            <a:ext cx="27363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Карина\Downloads\image-removebg-preview - 2024-11-09T224416.78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6"/>
          <a:stretch/>
        </p:blipFill>
        <p:spPr bwMode="auto">
          <a:xfrm>
            <a:off x="6732240" y="131962"/>
            <a:ext cx="2411760" cy="501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революція гідност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56" y="2715766"/>
            <a:ext cx="3816424" cy="196545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6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383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03848" y="123478"/>
            <a:ext cx="5760640" cy="1152128"/>
          </a:xfrm>
          <a:prstGeom prst="round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стали точкою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відліку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боротьбі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права, свободу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незалежність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290" name="Picture 2" descr="C:\Users\Карина\Downloads\image-removebg-preview - 2024-11-09T224511.8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40" y="9830"/>
            <a:ext cx="5126376" cy="51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Чим памʼятна десята річниця революція гідності | Центр протидії  дезінформації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5217"/>
            <a:ext cx="3067016" cy="172819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np.pl.ua/wp-content/uploads/2021/02/47058857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47054"/>
            <a:ext cx="3781071" cy="212316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05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746</Words>
  <Application>Microsoft Office PowerPoint</Application>
  <PresentationFormat>Экран (16:9)</PresentationFormat>
  <Paragraphs>168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Вікторія</cp:lastModifiedBy>
  <cp:revision>24</cp:revision>
  <dcterms:created xsi:type="dcterms:W3CDTF">2024-11-09T15:21:14Z</dcterms:created>
  <dcterms:modified xsi:type="dcterms:W3CDTF">2025-11-29T14:31:46Z</dcterms:modified>
</cp:coreProperties>
</file>