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sv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1000" y="0"/>
            <a:ext cx="19050000" cy="10287000"/>
          </a:xfrm>
          <a:custGeom>
            <a:avLst/>
            <a:gdLst/>
            <a:ahLst/>
            <a:cxnLst/>
            <a:rect l="l" t="t" r="r" b="b"/>
            <a:pathLst>
              <a:path w="19050000" h="10287000">
                <a:moveTo>
                  <a:pt x="0" y="0"/>
                </a:moveTo>
                <a:lnTo>
                  <a:pt x="19050000" y="0"/>
                </a:lnTo>
                <a:lnTo>
                  <a:pt x="19050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FF17A2-250E-F078-C251-0D7B11056FFF}"/>
              </a:ext>
            </a:extLst>
          </p:cNvPr>
          <p:cNvSpPr txBox="1"/>
          <p:nvPr/>
        </p:nvSpPr>
        <p:spPr>
          <a:xfrm>
            <a:off x="2124364" y="5523344"/>
            <a:ext cx="7195127" cy="3842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47747" y="0"/>
            <a:ext cx="18983495" cy="10287000"/>
          </a:xfrm>
          <a:custGeom>
            <a:avLst/>
            <a:gdLst/>
            <a:ahLst/>
            <a:cxnLst/>
            <a:rect l="l" t="t" r="r" b="b"/>
            <a:pathLst>
              <a:path w="18983495" h="10287000">
                <a:moveTo>
                  <a:pt x="0" y="0"/>
                </a:moveTo>
                <a:lnTo>
                  <a:pt x="18983494" y="0"/>
                </a:lnTo>
                <a:lnTo>
                  <a:pt x="189834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6" r="-592" b="-23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5509" y="0"/>
            <a:ext cx="19006005" cy="10287000"/>
          </a:xfrm>
          <a:custGeom>
            <a:avLst/>
            <a:gdLst/>
            <a:ahLst/>
            <a:cxnLst/>
            <a:rect l="l" t="t" r="r" b="b"/>
            <a:pathLst>
              <a:path w="19006005" h="10287000">
                <a:moveTo>
                  <a:pt x="0" y="0"/>
                </a:moveTo>
                <a:lnTo>
                  <a:pt x="19006004" y="0"/>
                </a:lnTo>
                <a:lnTo>
                  <a:pt x="1900600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6526" y="-86485"/>
            <a:ext cx="19281051" cy="10459970"/>
          </a:xfrm>
          <a:custGeom>
            <a:avLst/>
            <a:gdLst/>
            <a:ahLst/>
            <a:cxnLst/>
            <a:rect l="l" t="t" r="r" b="b"/>
            <a:pathLst>
              <a:path w="19281051" h="10459970">
                <a:moveTo>
                  <a:pt x="0" y="0"/>
                </a:moveTo>
                <a:lnTo>
                  <a:pt x="19281052" y="0"/>
                </a:lnTo>
                <a:lnTo>
                  <a:pt x="19281052" y="10459970"/>
                </a:lnTo>
                <a:lnTo>
                  <a:pt x="0" y="10459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8750" y="0"/>
            <a:ext cx="18962212" cy="10287000"/>
          </a:xfrm>
          <a:custGeom>
            <a:avLst/>
            <a:gdLst/>
            <a:ahLst/>
            <a:cxnLst/>
            <a:rect l="l" t="t" r="r" b="b"/>
            <a:pathLst>
              <a:path w="18962212" h="10287000">
                <a:moveTo>
                  <a:pt x="0" y="0"/>
                </a:moveTo>
                <a:lnTo>
                  <a:pt x="18962212" y="0"/>
                </a:lnTo>
                <a:lnTo>
                  <a:pt x="189622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3075" y="0"/>
            <a:ext cx="18683617" cy="10287000"/>
          </a:xfrm>
          <a:custGeom>
            <a:avLst/>
            <a:gdLst/>
            <a:ahLst/>
            <a:cxnLst/>
            <a:rect l="l" t="t" r="r" b="b"/>
            <a:pathLst>
              <a:path w="18683617" h="10287000">
                <a:moveTo>
                  <a:pt x="0" y="0"/>
                </a:moveTo>
                <a:lnTo>
                  <a:pt x="18683617" y="0"/>
                </a:lnTo>
                <a:lnTo>
                  <a:pt x="1868361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467" b="-13575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3075" y="0"/>
            <a:ext cx="18683617" cy="10287000"/>
          </a:xfrm>
          <a:custGeom>
            <a:avLst/>
            <a:gdLst/>
            <a:ahLst/>
            <a:cxnLst/>
            <a:rect l="l" t="t" r="r" b="b"/>
            <a:pathLst>
              <a:path w="18683617" h="10287000">
                <a:moveTo>
                  <a:pt x="0" y="0"/>
                </a:moveTo>
                <a:lnTo>
                  <a:pt x="18683617" y="0"/>
                </a:lnTo>
                <a:lnTo>
                  <a:pt x="1868361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467" b="-1357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75044" y="8265229"/>
            <a:ext cx="1458615" cy="1458615"/>
          </a:xfrm>
          <a:custGeom>
            <a:avLst/>
            <a:gdLst/>
            <a:ahLst/>
            <a:cxnLst/>
            <a:rect l="l" t="t" r="r" b="b"/>
            <a:pathLst>
              <a:path w="1458615" h="1458615">
                <a:moveTo>
                  <a:pt x="0" y="0"/>
                </a:moveTo>
                <a:lnTo>
                  <a:pt x="1458616" y="0"/>
                </a:lnTo>
                <a:lnTo>
                  <a:pt x="1458616" y="1458615"/>
                </a:lnTo>
                <a:lnTo>
                  <a:pt x="0" y="1458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52196" y="8528992"/>
            <a:ext cx="1471997" cy="1458615"/>
          </a:xfrm>
          <a:custGeom>
            <a:avLst/>
            <a:gdLst/>
            <a:ahLst/>
            <a:cxnLst/>
            <a:rect l="l" t="t" r="r" b="b"/>
            <a:pathLst>
              <a:path w="1471997" h="1458615">
                <a:moveTo>
                  <a:pt x="0" y="0"/>
                </a:moveTo>
                <a:lnTo>
                  <a:pt x="1471997" y="0"/>
                </a:lnTo>
                <a:lnTo>
                  <a:pt x="1471997" y="1458616"/>
                </a:lnTo>
                <a:lnTo>
                  <a:pt x="0" y="14586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5702" y="0"/>
            <a:ext cx="18962212" cy="10287000"/>
          </a:xfrm>
          <a:custGeom>
            <a:avLst/>
            <a:gdLst/>
            <a:ahLst/>
            <a:cxnLst/>
            <a:rect l="l" t="t" r="r" b="b"/>
            <a:pathLst>
              <a:path w="18962212" h="10287000">
                <a:moveTo>
                  <a:pt x="0" y="0"/>
                </a:moveTo>
                <a:lnTo>
                  <a:pt x="18962212" y="0"/>
                </a:lnTo>
                <a:lnTo>
                  <a:pt x="189622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88316" y="0"/>
            <a:ext cx="18918621" cy="10287000"/>
          </a:xfrm>
          <a:custGeom>
            <a:avLst/>
            <a:gdLst/>
            <a:ahLst/>
            <a:cxnLst/>
            <a:rect l="l" t="t" r="r" b="b"/>
            <a:pathLst>
              <a:path w="18918621" h="10287000">
                <a:moveTo>
                  <a:pt x="0" y="0"/>
                </a:moveTo>
                <a:lnTo>
                  <a:pt x="18918621" y="0"/>
                </a:lnTo>
                <a:lnTo>
                  <a:pt x="1891862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0125" y="0"/>
            <a:ext cx="19006005" cy="10287000"/>
          </a:xfrm>
          <a:custGeom>
            <a:avLst/>
            <a:gdLst/>
            <a:ahLst/>
            <a:cxnLst/>
            <a:rect l="l" t="t" r="r" b="b"/>
            <a:pathLst>
              <a:path w="19006005" h="10287000">
                <a:moveTo>
                  <a:pt x="0" y="0"/>
                </a:moveTo>
                <a:lnTo>
                  <a:pt x="19006005" y="0"/>
                </a:lnTo>
                <a:lnTo>
                  <a:pt x="190060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Довільний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Героїв Небесної Сотні (початкова школа)</dc:title>
  <cp:lastModifiedBy>Гостьовий користувач</cp:lastModifiedBy>
  <cp:revision>3</cp:revision>
  <dcterms:created xsi:type="dcterms:W3CDTF">2006-08-16T00:00:00Z</dcterms:created>
  <dcterms:modified xsi:type="dcterms:W3CDTF">2026-08-08T15:40:50Z</dcterms:modified>
  <dc:identifier>DAHBOyfYSFQ</dc:identifier>
</cp:coreProperties>
</file>