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8" autoAdjust="0"/>
    <p:restoredTop sz="94484" autoAdjust="0"/>
  </p:normalViewPr>
  <p:slideViewPr>
    <p:cSldViewPr>
      <p:cViewPr varScale="1">
        <p:scale>
          <a:sx n="69" d="100"/>
          <a:sy n="69" d="100"/>
        </p:scale>
        <p:origin x="-172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EDB3-11E3-4FE7-BD80-A8749B970B5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3FF6E-6C44-499D-84D6-C61BCDBB4C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809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0056-BCB7-4304-A0C0-7F21009A610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A041-38DD-406E-8ED0-088E354581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326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0056-BCB7-4304-A0C0-7F21009A610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A041-38DD-406E-8ED0-088E354581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5421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0056-BCB7-4304-A0C0-7F21009A610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A041-38DD-406E-8ED0-088E354581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847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dt" idx="10"/>
          </p:nvPr>
        </p:nvSpPr>
        <p:spPr>
          <a:xfrm>
            <a:off x="457200" y="635639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ftr" idx="11"/>
          </p:nvPr>
        </p:nvSpPr>
        <p:spPr>
          <a:xfrm>
            <a:off x="3124200" y="635639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sldNum" idx="12"/>
          </p:nvPr>
        </p:nvSpPr>
        <p:spPr>
          <a:xfrm>
            <a:off x="6553200" y="635639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1"/>
          </p:nvPr>
        </p:nvSpPr>
        <p:spPr>
          <a:xfrm>
            <a:off x="628650" y="551544"/>
            <a:ext cx="7886700" cy="555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54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0056-BCB7-4304-A0C0-7F21009A610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A041-38DD-406E-8ED0-088E354581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83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0056-BCB7-4304-A0C0-7F21009A610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A041-38DD-406E-8ED0-088E354581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723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0056-BCB7-4304-A0C0-7F21009A610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A041-38DD-406E-8ED0-088E354581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615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0056-BCB7-4304-A0C0-7F21009A610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A041-38DD-406E-8ED0-088E354581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81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0056-BCB7-4304-A0C0-7F21009A610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A041-38DD-406E-8ED0-088E354581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29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0056-BCB7-4304-A0C0-7F21009A610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A041-38DD-406E-8ED0-088E354581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141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0056-BCB7-4304-A0C0-7F21009A610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A041-38DD-406E-8ED0-088E354581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131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0056-BCB7-4304-A0C0-7F21009A610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A041-38DD-406E-8ED0-088E354581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926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A0056-BCB7-4304-A0C0-7F21009A6109}" type="datetimeFigureOut">
              <a:rPr lang="uk-UA" smtClean="0"/>
              <a:t>21.09.2023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8A041-38DD-406E-8ED0-088E354581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23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 descr="Дизайн без назви – Презентація - Google Chrome 14.09.2023 16_06_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543" y="-23339"/>
            <a:ext cx="9161543" cy="68813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555776" y="3212976"/>
            <a:ext cx="3528392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051720" y="2717626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Єдиний урок</a:t>
            </a:r>
          </a:p>
          <a:p>
            <a:pPr algn="ctr"/>
            <a:r>
              <a:rPr lang="uk-UA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 За мир у всьому світі-це значить за життя»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4534" y="5465009"/>
            <a:ext cx="32549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Підготувала </a:t>
            </a:r>
          </a:p>
          <a:p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вчитель 5-А класу</a:t>
            </a:r>
          </a:p>
          <a:p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Різченко Я.В.</a:t>
            </a:r>
            <a:endParaRPr lang="uk-UA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0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1573" r="10249"/>
          <a:stretch/>
        </p:blipFill>
        <p:spPr>
          <a:xfrm>
            <a:off x="4702969" y="271658"/>
            <a:ext cx="3235166" cy="348996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7" name="Google Shape;227;p12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7890034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28" name="Google Shape;228;p12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1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29" name="Google Shape;229;p12"/>
          <p:cNvSpPr txBox="1"/>
          <p:nvPr/>
        </p:nvSpPr>
        <p:spPr>
          <a:xfrm>
            <a:off x="960397" y="0"/>
            <a:ext cx="4151670" cy="666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Щоразу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після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таких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жахливх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конфліктів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людство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робить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істотний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крок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назад, тому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доводиться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багато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відновлювати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а не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йти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вперед. </a:t>
            </a:r>
            <a:endParaRPr lang="ru-RU" sz="3200" i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Ось 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тому </a:t>
            </a:r>
            <a:endParaRPr sz="32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1" dirty="0" err="1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Міжнародний</a:t>
            </a:r>
            <a:r>
              <a:rPr lang="ru-RU" sz="3200" b="1" i="1" dirty="0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день миру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покликаний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донести до людей </a:t>
            </a:r>
            <a:r>
              <a:rPr lang="ru-RU" sz="3200" b="1" i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небезпеку</a:t>
            </a:r>
            <a:r>
              <a:rPr lang="ru-RU" sz="3200" b="1" i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b="1" i="1" u="sng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війн</a:t>
            </a:r>
            <a:r>
              <a:rPr lang="ru-RU" sz="3200" b="1" i="1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200" b="1" i="1" u="sng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12"/>
          <p:cNvSpPr/>
          <p:nvPr/>
        </p:nvSpPr>
        <p:spPr>
          <a:xfrm>
            <a:off x="4892040" y="294641"/>
            <a:ext cx="440055" cy="741045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2"/>
          <p:cNvPicPr preferRelativeResize="0"/>
          <p:nvPr/>
        </p:nvPicPr>
        <p:blipFill rotWithShape="1">
          <a:blip r:embed="rId5">
            <a:alphaModFix/>
          </a:blip>
          <a:srcRect l="11669" r="10197"/>
          <a:stretch/>
        </p:blipFill>
        <p:spPr>
          <a:xfrm>
            <a:off x="5910739" y="3079750"/>
            <a:ext cx="3233261" cy="34671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57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4" descr="Презентація на тему_ “Міжнародний день миру” _ Презентація. Виховна робота - Google Chrome 14.09.2023 16_35_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892" t="15467" r="33909" b="16597"/>
          <a:stretch/>
        </p:blipFill>
        <p:spPr>
          <a:xfrm>
            <a:off x="1383745" y="1"/>
            <a:ext cx="6286500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7890034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47" name="Google Shape;247;p14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1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48" name="Google Shape;248;p14"/>
          <p:cNvSpPr txBox="1"/>
          <p:nvPr/>
        </p:nvSpPr>
        <p:spPr>
          <a:xfrm>
            <a:off x="1907704" y="548680"/>
            <a:ext cx="54006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Щороку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церемонія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свята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починається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рівно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 </a:t>
            </a:r>
            <a:r>
              <a:rPr lang="ru-RU" sz="36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</a:t>
            </a:r>
            <a:r>
              <a:rPr lang="ru-RU" sz="36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годині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біля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Дзвону</a:t>
            </a:r>
            <a:r>
              <a:rPr lang="ru-RU" sz="36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миру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який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подарувала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ООН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Японія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1954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році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-RU" sz="2800" dirty="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 </a:t>
            </a:r>
            <a:endParaRPr sz="2800" dirty="0">
              <a:solidFill>
                <a:schemeClr val="dk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249" name="Google Shape;24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078" y="4316096"/>
            <a:ext cx="2289334" cy="243776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50" name="Google Shape;250;p14"/>
          <p:cNvSpPr/>
          <p:nvPr/>
        </p:nvSpPr>
        <p:spPr>
          <a:xfrm>
            <a:off x="4429125" y="3238500"/>
            <a:ext cx="285750" cy="381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1" name="Google Shape;25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7453" y="4234180"/>
            <a:ext cx="2765584" cy="25196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52" name="Google Shape;252;p14"/>
          <p:cNvSpPr/>
          <p:nvPr/>
        </p:nvSpPr>
        <p:spPr>
          <a:xfrm>
            <a:off x="4429125" y="3238500"/>
            <a:ext cx="285750" cy="381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3" name="Google Shape;25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7967" y="4110990"/>
            <a:ext cx="3164681" cy="256286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9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5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3">
            <a:alphaModFix/>
          </a:blip>
          <a:srcRect l="3656" t="15230" r="47844" b="3120"/>
          <a:stretch/>
        </p:blipFill>
        <p:spPr>
          <a:xfrm>
            <a:off x="8100392" y="0"/>
            <a:ext cx="1035988" cy="134076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59" name="Google Shape;259;p15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3">
            <a:alphaModFix/>
          </a:blip>
          <a:srcRect l="3656" t="15230" r="47844" b="3120"/>
          <a:stretch/>
        </p:blipFill>
        <p:spPr>
          <a:xfrm>
            <a:off x="1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2411760" y="100504"/>
            <a:ext cx="6012536" cy="4358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Дзвін</a:t>
            </a:r>
            <a:r>
              <a:rPr lang="ru-RU" sz="36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миру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встановлений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ru-RU" sz="36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Нью-Йорку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Його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відлили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використавши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монетки,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зібрані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дітьми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60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країн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світу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а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також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різні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нагороди людей: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медалі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ордени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6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1" name="Google Shape;261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30969" y="3883251"/>
            <a:ext cx="3144887" cy="2752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62" name="Google Shape;262;p15" descr="Хай буде мир на всій землі! – Презентація - Google Chrome 14.09.2023 17_55_19"/>
          <p:cNvPicPr preferRelativeResize="0"/>
          <p:nvPr/>
        </p:nvPicPr>
        <p:blipFill rotWithShape="1">
          <a:blip r:embed="rId5">
            <a:alphaModFix/>
          </a:blip>
          <a:srcRect l="7422" t="38861" r="13713" b="8750"/>
          <a:stretch/>
        </p:blipFill>
        <p:spPr>
          <a:xfrm>
            <a:off x="0" y="1573530"/>
            <a:ext cx="2915816" cy="2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8;p16" descr="діти сироти – Пошук Google - Google Chrome 14.09.2023 18_39_29"/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l="15177" b="63251"/>
          <a:stretch/>
        </p:blipFill>
        <p:spPr>
          <a:xfrm>
            <a:off x="3419873" y="4458580"/>
            <a:ext cx="5629366" cy="12265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4;p16"/>
          <p:cNvSpPr txBox="1"/>
          <p:nvPr/>
        </p:nvSpPr>
        <p:spPr>
          <a:xfrm>
            <a:off x="4230370" y="5517232"/>
            <a:ext cx="459010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Такий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напис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зроблено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 </a:t>
            </a: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Дзвоні</a:t>
            </a: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Миру</a:t>
            </a:r>
            <a:r>
              <a:rPr lang="ru-RU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9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8" descr="діти сироти – Пошук Google - Google Chrome 14.09.2023 18_28_11"/>
          <p:cNvPicPr preferRelativeResize="0"/>
          <p:nvPr/>
        </p:nvPicPr>
        <p:blipFill rotWithShape="1">
          <a:blip r:embed="rId3">
            <a:alphaModFix/>
          </a:blip>
          <a:srcRect l="68172" t="39719"/>
          <a:stretch/>
        </p:blipFill>
        <p:spPr>
          <a:xfrm flipH="1">
            <a:off x="0" y="1786891"/>
            <a:ext cx="2877503" cy="408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8" descr="діти сироти – Пошук Google - Google Chrome 14.09.2023 18_28_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8172" t="39719"/>
          <a:stretch/>
        </p:blipFill>
        <p:spPr>
          <a:xfrm>
            <a:off x="6379369" y="1604645"/>
            <a:ext cx="2757011" cy="3916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8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7890034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92" name="Google Shape;292;p18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1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93" name="Google Shape;293;p18"/>
          <p:cNvSpPr txBox="1"/>
          <p:nvPr/>
        </p:nvSpPr>
        <p:spPr>
          <a:xfrm>
            <a:off x="2267744" y="188641"/>
            <a:ext cx="518457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dirty="0" err="1">
                <a:solidFill>
                  <a:schemeClr val="lt1"/>
                </a:solidFill>
                <a:highlight>
                  <a:srgbClr val="00008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Білий</a:t>
            </a:r>
            <a:r>
              <a:rPr lang="ru-RU" sz="2800" i="1" dirty="0">
                <a:solidFill>
                  <a:schemeClr val="lt1"/>
                </a:solidFill>
                <a:highlight>
                  <a:srgbClr val="00008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голуб миру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endParaRPr sz="28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один з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найбільш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впізнаваних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символів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миру. </a:t>
            </a:r>
            <a:endParaRPr sz="28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Малюнок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намалював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знаменитий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художник 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Пабло </a:t>
            </a:r>
            <a:r>
              <a:rPr lang="ru-RU" sz="2800" b="1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Пікассо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 b="1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1949 </a:t>
            </a:r>
            <a:r>
              <a:rPr lang="ru-RU" sz="2800" b="1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році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302;p19"/>
          <p:cNvSpPr txBox="1"/>
          <p:nvPr/>
        </p:nvSpPr>
        <p:spPr>
          <a:xfrm>
            <a:off x="2555774" y="3717032"/>
            <a:ext cx="4608513" cy="288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Зображення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виконано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за мотивами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біблійної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легенди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 те,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Господь в знак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примирення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після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Великого Потопу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надіслав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Ноїв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ковчег 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голубку з </a:t>
            </a:r>
            <a:r>
              <a:rPr lang="ru-RU" sz="2800" b="1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гілочкою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оливи</a:t>
            </a:r>
            <a:r>
              <a:rPr lang="ru-RU" sz="28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b="1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572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32240" y="1573530"/>
            <a:ext cx="2326988" cy="49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5" descr="Ми вже стали школярами — Презентация - Google Chrome 08.08.2023 13_50_58"/>
          <p:cNvPicPr preferRelativeResize="0"/>
          <p:nvPr/>
        </p:nvPicPr>
        <p:blipFill rotWithShape="1">
          <a:blip r:embed="rId4">
            <a:alphaModFix/>
          </a:blip>
          <a:srcRect l="16224" t="19582" r="53406" b="15836"/>
          <a:stretch/>
        </p:blipFill>
        <p:spPr>
          <a:xfrm>
            <a:off x="1292542" y="116633"/>
            <a:ext cx="5511706" cy="504055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5"/>
          <p:cNvSpPr txBox="1"/>
          <p:nvPr/>
        </p:nvSpPr>
        <p:spPr>
          <a:xfrm>
            <a:off x="2051718" y="133370"/>
            <a:ext cx="4752529" cy="502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Мир на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землі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затишок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тиша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сміх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дитячий і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душі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політ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Коли поет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чарівні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вірші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пише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незвичайний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дивовижний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світ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Мир 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землі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росяні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світанки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Краса і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творчість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пісня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гаях.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Мир на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землі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вечори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ранки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Із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радістю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щастям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серцях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Мир 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землі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дім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мама, й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тато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Й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любові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стільки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просто через край!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 земля, де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щастя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є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багато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 в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кожній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хаті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хліба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коровай</a:t>
            </a:r>
            <a:r>
              <a:rPr lang="ru-RU" sz="20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 земля, де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сміх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пісня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лине,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діти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йдуть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школи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знов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знов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Й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ніколи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боях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ніхто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не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гине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там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господар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—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щастя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lang="ru-RU" sz="20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любов</a:t>
            </a:r>
            <a:r>
              <a:rPr lang="ru-RU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0" name="Google Shape;370;p25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5">
            <a:alphaModFix/>
          </a:blip>
          <a:srcRect l="3656" t="15230" r="47844" b="3120"/>
          <a:stretch/>
        </p:blipFill>
        <p:spPr>
          <a:xfrm>
            <a:off x="46197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71" name="Google Shape;371;p25" descr="Хай буде мир на всій землі! – Презентація - Google Chrome 14.09.2023 19_09_26"/>
          <p:cNvPicPr preferRelativeResize="0"/>
          <p:nvPr/>
        </p:nvPicPr>
        <p:blipFill rotWithShape="1">
          <a:blip r:embed="rId6">
            <a:alphaModFix/>
          </a:blip>
          <a:srcRect l="48520" t="6333" r="25656" b="31111"/>
          <a:stretch/>
        </p:blipFill>
        <p:spPr>
          <a:xfrm>
            <a:off x="1" y="3803650"/>
            <a:ext cx="1475655" cy="30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9551" y="1973581"/>
            <a:ext cx="1026795" cy="135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5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5">
            <a:alphaModFix/>
          </a:blip>
          <a:srcRect l="3656" t="15230" r="47844" b="3120"/>
          <a:stretch/>
        </p:blipFill>
        <p:spPr>
          <a:xfrm>
            <a:off x="7897654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Google Shape;379;p26"/>
          <p:cNvSpPr txBox="1"/>
          <p:nvPr/>
        </p:nvSpPr>
        <p:spPr>
          <a:xfrm>
            <a:off x="1115616" y="5157192"/>
            <a:ext cx="6205974" cy="1796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Українці</a:t>
            </a:r>
            <a:r>
              <a:rPr lang="ru-RU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бажають</a:t>
            </a:r>
            <a:r>
              <a:rPr lang="ru-RU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один одному </a:t>
            </a:r>
            <a:endParaRPr sz="24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мирного неба. </a:t>
            </a:r>
            <a:r>
              <a:rPr lang="ru-RU" sz="24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 </a:t>
            </a:r>
            <a:r>
              <a:rPr lang="ru-RU" sz="24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сподіваємося</a:t>
            </a:r>
            <a:r>
              <a:rPr lang="ru-RU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24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</a:t>
            </a:r>
            <a:r>
              <a:rPr lang="ru-RU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ця</a:t>
            </a:r>
            <a:r>
              <a:rPr lang="ru-RU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мрія</a:t>
            </a:r>
            <a:r>
              <a:rPr lang="ru-RU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здійсниться</a:t>
            </a:r>
            <a:r>
              <a:rPr lang="ru-RU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4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 dirty="0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І ВСЕ БУДЕ ДОБРЕ!</a:t>
            </a:r>
            <a:endParaRPr sz="2400" b="1" i="1" dirty="0">
              <a:solidFill>
                <a:srgbClr val="00206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802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 descr="Рисунок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0530" b="-98"/>
          <a:stretch/>
        </p:blipFill>
        <p:spPr>
          <a:xfrm>
            <a:off x="150971" y="1737995"/>
            <a:ext cx="2262188" cy="50431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9" name="Google Shape;99;p2"/>
          <p:cNvSpPr/>
          <p:nvPr/>
        </p:nvSpPr>
        <p:spPr>
          <a:xfrm>
            <a:off x="2051720" y="87631"/>
            <a:ext cx="6066705" cy="4155439"/>
          </a:xfrm>
          <a:prstGeom prst="cloudCallout">
            <a:avLst>
              <a:gd name="adj1" fmla="val -51878"/>
              <a:gd name="adj2" fmla="val 58206"/>
            </a:avLst>
          </a:prstGeom>
          <a:solidFill>
            <a:srgbClr val="DAE5F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5D8F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488430" y="1911985"/>
            <a:ext cx="738188" cy="1024890"/>
          </a:xfrm>
          <a:prstGeom prst="ellipse">
            <a:avLst/>
          </a:prstGeom>
          <a:solidFill>
            <a:srgbClr val="DAE5F1"/>
          </a:solidFill>
          <a:ln w="25400" cap="flat" cmpd="sng">
            <a:solidFill>
              <a:srgbClr val="DAE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2883694" y="314018"/>
            <a:ext cx="478465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1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Сьогодні</a:t>
            </a:r>
            <a:r>
              <a:rPr lang="ru-RU" sz="3600" b="0" i="1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 </a:t>
            </a:r>
            <a:r>
              <a:rPr lang="ru-RU" sz="3600" b="0" i="1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уроці</a:t>
            </a:r>
            <a:r>
              <a:rPr lang="ru-RU" sz="3600" b="0" i="1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ми </a:t>
            </a:r>
            <a:r>
              <a:rPr lang="ru-RU" sz="3600" b="0" i="1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будемо</a:t>
            </a:r>
            <a:r>
              <a:rPr lang="ru-RU" sz="3600" b="0" i="1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0" i="1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обговорювати</a:t>
            </a:r>
            <a:r>
              <a:rPr lang="ru-RU" sz="3600" b="0" i="1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одну з </a:t>
            </a:r>
            <a:r>
              <a:rPr lang="ru-RU" sz="3600" b="0" i="1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найважливіших</a:t>
            </a:r>
            <a:r>
              <a:rPr lang="ru-RU" sz="3600" b="0" i="1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тем - тему </a:t>
            </a:r>
            <a:r>
              <a:rPr lang="ru-RU" sz="3600" b="1" i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МИРУ і ДРУЖБИ.</a:t>
            </a:r>
            <a:endParaRPr sz="3600" b="1" i="1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" name="Google Shape;102;p2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7890034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3" name="Google Shape;103;p2" descr="Хай буде мир на всій землі! – Презентація - Google Chrome 14.09.2023 16_18_50"/>
          <p:cNvPicPr preferRelativeResize="0"/>
          <p:nvPr/>
        </p:nvPicPr>
        <p:blipFill rotWithShape="1">
          <a:blip r:embed="rId5">
            <a:alphaModFix/>
          </a:blip>
          <a:srcRect l="13473" t="64638" r="22719"/>
          <a:stretch/>
        </p:blipFill>
        <p:spPr>
          <a:xfrm>
            <a:off x="2670810" y="4243070"/>
            <a:ext cx="6291739" cy="261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1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2" t="5726" r="6522" b="45628"/>
          <a:stretch/>
        </p:blipFill>
        <p:spPr bwMode="auto">
          <a:xfrm>
            <a:off x="7668344" y="0"/>
            <a:ext cx="1468036" cy="352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5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" descr="Хай буде мир на всій землі! – Презентація - Google Chrome 14.09.2023 16_23_59"/>
          <p:cNvPicPr preferRelativeResize="0"/>
          <p:nvPr/>
        </p:nvPicPr>
        <p:blipFill rotWithShape="1">
          <a:blip r:embed="rId3">
            <a:alphaModFix/>
          </a:blip>
          <a:srcRect l="25391" t="5917" r="25426" b="9184"/>
          <a:stretch/>
        </p:blipFill>
        <p:spPr>
          <a:xfrm>
            <a:off x="5714047" y="2416176"/>
            <a:ext cx="3429953" cy="44418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0" name="Google Shape;110;p3" descr="Рисунок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10530" b="-98"/>
          <a:stretch/>
        </p:blipFill>
        <p:spPr>
          <a:xfrm>
            <a:off x="150971" y="1737995"/>
            <a:ext cx="2262188" cy="50431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11" name="Google Shape;111;p3"/>
          <p:cNvSpPr/>
          <p:nvPr/>
        </p:nvSpPr>
        <p:spPr>
          <a:xfrm>
            <a:off x="2321718" y="87631"/>
            <a:ext cx="4986585" cy="3600449"/>
          </a:xfrm>
          <a:prstGeom prst="cloudCallout">
            <a:avLst>
              <a:gd name="adj1" fmla="val -51878"/>
              <a:gd name="adj2" fmla="val 58206"/>
            </a:avLst>
          </a:prstGeom>
          <a:solidFill>
            <a:srgbClr val="DAE5F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5D8F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5447824" y="1573530"/>
            <a:ext cx="738188" cy="1024890"/>
          </a:xfrm>
          <a:prstGeom prst="ellipse">
            <a:avLst/>
          </a:prstGeom>
          <a:solidFill>
            <a:srgbClr val="DAE5F1"/>
          </a:solidFill>
          <a:ln w="25400" cap="flat" cmpd="sng">
            <a:solidFill>
              <a:srgbClr val="DAE5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2521744" y="624840"/>
            <a:ext cx="4092416" cy="27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1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вам </a:t>
            </a:r>
            <a:r>
              <a:rPr lang="ru-RU" sz="3600" b="0" i="1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відомо</a:t>
            </a:r>
            <a:r>
              <a:rPr lang="ru-RU" sz="3600" b="0" i="1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коли </a:t>
            </a:r>
            <a:r>
              <a:rPr lang="ru-RU" sz="3600" b="0" i="1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саме</a:t>
            </a:r>
            <a:r>
              <a:rPr lang="ru-RU" sz="3600" b="0" i="1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люди </a:t>
            </a:r>
            <a:r>
              <a:rPr lang="ru-RU" sz="3600" b="0" i="1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відзначають</a:t>
            </a:r>
            <a:r>
              <a:rPr lang="ru-RU" sz="3600" b="0" i="1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b="0" i="1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 Миру</a:t>
            </a:r>
            <a:r>
              <a:rPr lang="ru-RU" sz="3600" b="0" i="1" u="none" strike="noStrike" cap="none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3600" b="1" i="1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4" name="Google Shape;114;p3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5">
            <a:alphaModFix/>
          </a:blip>
          <a:srcRect l="3656" t="15230" r="47844" b="3120"/>
          <a:stretch/>
        </p:blipFill>
        <p:spPr>
          <a:xfrm>
            <a:off x="7890034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5" name="Google Shape;115;p3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5">
            <a:alphaModFix/>
          </a:blip>
          <a:srcRect l="3656" t="15230" r="47844" b="3120"/>
          <a:stretch/>
        </p:blipFill>
        <p:spPr>
          <a:xfrm>
            <a:off x="1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6" name="Google Shape;116;p3" descr="Хай буде мир на всій землі! – Презентація - Google Chrome 14.09.2023 16_26_00"/>
          <p:cNvPicPr preferRelativeResize="0"/>
          <p:nvPr/>
        </p:nvPicPr>
        <p:blipFill rotWithShape="1">
          <a:blip r:embed="rId6">
            <a:alphaModFix/>
          </a:blip>
          <a:srcRect l="22375" t="18491" r="46344" b="23832"/>
          <a:stretch/>
        </p:blipFill>
        <p:spPr>
          <a:xfrm>
            <a:off x="3286601" y="3688080"/>
            <a:ext cx="2161223" cy="2988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7" t="11669" r="8909" b="38753"/>
          <a:stretch/>
        </p:blipFill>
        <p:spPr bwMode="auto">
          <a:xfrm>
            <a:off x="7429022" y="-22659"/>
            <a:ext cx="1707357" cy="431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58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6549" y="4038600"/>
            <a:ext cx="2459831" cy="281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4038600"/>
            <a:ext cx="2459831" cy="281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3" name="Google Shape;123;p4" descr="Презентація на тему_ “Міжнародний день миру” _ Презентація. Виховна робота - Google Chrome 14.09.2023 16_35_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2892" t="15467" r="33909" b="16597"/>
          <a:stretch/>
        </p:blipFill>
        <p:spPr>
          <a:xfrm>
            <a:off x="1758791" y="1"/>
            <a:ext cx="5449253" cy="472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5">
            <a:alphaModFix/>
          </a:blip>
          <a:srcRect l="3656" t="15230" r="47844" b="3120"/>
          <a:stretch/>
        </p:blipFill>
        <p:spPr>
          <a:xfrm>
            <a:off x="7890034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5" name="Google Shape;125;p4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5">
            <a:alphaModFix/>
          </a:blip>
          <a:srcRect l="3656" t="15230" r="47844" b="3120"/>
          <a:stretch/>
        </p:blipFill>
        <p:spPr>
          <a:xfrm>
            <a:off x="1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26" name="Google Shape;126;p4"/>
          <p:cNvSpPr txBox="1"/>
          <p:nvPr/>
        </p:nvSpPr>
        <p:spPr>
          <a:xfrm>
            <a:off x="2158841" y="753745"/>
            <a:ext cx="4818698" cy="349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 b="1" i="1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Міжнародний </a:t>
            </a:r>
            <a:endParaRPr sz="4600" b="1" i="1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 b="1" i="1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 Миру </a:t>
            </a:r>
            <a:endParaRPr sz="4600" b="1" i="1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 b="1" i="1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відзначають 21 вересня.</a:t>
            </a:r>
            <a:endParaRPr sz="4600" b="1" i="1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1" t="15613" r="8081" b="35260"/>
          <a:stretch/>
        </p:blipFill>
        <p:spPr bwMode="auto">
          <a:xfrm>
            <a:off x="7238307" y="0"/>
            <a:ext cx="1898073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42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 descr="Вікторина до дня Миру 21.09. Дистанційно. Презентація безкоштовно. Виховне заняття онлайн. Вчителю - YouTube - Google Chrome 14.09.2023 18_54_38"/>
          <p:cNvPicPr preferRelativeResize="0"/>
          <p:nvPr/>
        </p:nvPicPr>
        <p:blipFill rotWithShape="1">
          <a:blip r:embed="rId3">
            <a:alphaModFix/>
          </a:blip>
          <a:srcRect l="43370" t="6037" r="31141" b="61092"/>
          <a:stretch/>
        </p:blipFill>
        <p:spPr>
          <a:xfrm>
            <a:off x="3416141" y="2495550"/>
            <a:ext cx="2330768" cy="22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1113"/>
          <a:stretch/>
        </p:blipFill>
        <p:spPr>
          <a:xfrm>
            <a:off x="1474470" y="1"/>
            <a:ext cx="6347460" cy="128333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/>
          <p:nvPr/>
        </p:nvSpPr>
        <p:spPr>
          <a:xfrm>
            <a:off x="1919764" y="1257301"/>
            <a:ext cx="1719263" cy="1166495"/>
          </a:xfrm>
          <a:prstGeom prst="cloudCallout">
            <a:avLst>
              <a:gd name="adj1" fmla="val 60138"/>
              <a:gd name="adj2" fmla="val 48584"/>
            </a:avLst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1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56774" y="2535556"/>
            <a:ext cx="1719263" cy="1166495"/>
          </a:xfrm>
          <a:prstGeom prst="cloudCallout">
            <a:avLst>
              <a:gd name="adj1" fmla="val 80055"/>
              <a:gd name="adj2" fmla="val -3620"/>
            </a:avLst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1089184" y="4178301"/>
            <a:ext cx="1719263" cy="1166495"/>
          </a:xfrm>
          <a:prstGeom prst="cloudCallout">
            <a:avLst>
              <a:gd name="adj1" fmla="val 68531"/>
              <a:gd name="adj2" fmla="val -58383"/>
            </a:avLst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2393157" y="5161916"/>
            <a:ext cx="2188368" cy="1166495"/>
          </a:xfrm>
          <a:prstGeom prst="cloudCallout">
            <a:avLst>
              <a:gd name="adj1" fmla="val 30470"/>
              <a:gd name="adj2" fmla="val -75802"/>
            </a:avLst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4682014" y="5161916"/>
            <a:ext cx="1719263" cy="1166495"/>
          </a:xfrm>
          <a:prstGeom prst="cloudCallout">
            <a:avLst>
              <a:gd name="adj1" fmla="val -22603"/>
              <a:gd name="adj2" fmla="val -80157"/>
            </a:avLst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6472475" y="4104124"/>
            <a:ext cx="2017633" cy="1339732"/>
          </a:xfrm>
          <a:prstGeom prst="cloudCallout">
            <a:avLst>
              <a:gd name="adj1" fmla="val -79667"/>
              <a:gd name="adj2" fmla="val -18372"/>
            </a:avLst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6330964" y="2519796"/>
            <a:ext cx="1719263" cy="1166495"/>
          </a:xfrm>
          <a:prstGeom prst="cloudCallout">
            <a:avLst>
              <a:gd name="adj1" fmla="val -87229"/>
              <a:gd name="adj2" fmla="val -2749"/>
            </a:avLst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4932998" y="1191260"/>
            <a:ext cx="1889760" cy="1166495"/>
          </a:xfrm>
          <a:prstGeom prst="cloudCallout">
            <a:avLst>
              <a:gd name="adj1" fmla="val -38975"/>
              <a:gd name="adj2" fmla="val 66820"/>
            </a:avLst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3223260" y="1816735"/>
            <a:ext cx="199549" cy="266065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 txBox="1"/>
          <p:nvPr/>
        </p:nvSpPr>
        <p:spPr>
          <a:xfrm>
            <a:off x="2094440" y="1505586"/>
            <a:ext cx="154458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i="1" u="none" strike="noStrike" cap="none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Щастя</a:t>
            </a:r>
            <a:endParaRPr sz="32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2161699" y="3093086"/>
            <a:ext cx="231458" cy="255905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916781" y="2703830"/>
            <a:ext cx="15921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Спокій</a:t>
            </a:r>
            <a:endParaRPr sz="36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2401253" y="4657090"/>
            <a:ext cx="215265" cy="36195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1365191" y="4373880"/>
            <a:ext cx="14756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Добро</a:t>
            </a:r>
            <a:endParaRPr sz="36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2576038" y="5344796"/>
            <a:ext cx="192395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Відсутність</a:t>
            </a:r>
            <a:endParaRPr sz="24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війни</a:t>
            </a:r>
            <a:endParaRPr sz="24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4029076" y="5678805"/>
            <a:ext cx="135731" cy="28702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5983605" y="5614035"/>
            <a:ext cx="199549" cy="28702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/>
          <p:nvPr/>
        </p:nvSpPr>
        <p:spPr>
          <a:xfrm>
            <a:off x="7693819" y="4698365"/>
            <a:ext cx="199549" cy="28702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6401277" y="1697355"/>
            <a:ext cx="199549" cy="28702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7893368" y="2974975"/>
            <a:ext cx="199549" cy="28702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 txBox="1"/>
          <p:nvPr/>
        </p:nvSpPr>
        <p:spPr>
          <a:xfrm>
            <a:off x="4682014" y="5443856"/>
            <a:ext cx="17192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Життя</a:t>
            </a:r>
            <a:endParaRPr sz="32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6390831" y="4523604"/>
            <a:ext cx="2180920" cy="45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Благополуччя</a:t>
            </a:r>
            <a:endParaRPr sz="26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5"/>
          <p:cNvSpPr txBox="1"/>
          <p:nvPr/>
        </p:nvSpPr>
        <p:spPr>
          <a:xfrm>
            <a:off x="6551017" y="2762956"/>
            <a:ext cx="123991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Лад</a:t>
            </a:r>
            <a:endParaRPr sz="36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5"/>
          <p:cNvSpPr txBox="1"/>
          <p:nvPr/>
        </p:nvSpPr>
        <p:spPr>
          <a:xfrm>
            <a:off x="5183125" y="1365032"/>
            <a:ext cx="160096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Дружба</a:t>
            </a:r>
            <a:endParaRPr sz="3200" i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7" name="Google Shape;157;p5" descr="діти сироти – Пошук Google - Google Chrome 14.09.2023 18_28_11"/>
          <p:cNvPicPr preferRelativeResize="0"/>
          <p:nvPr/>
        </p:nvPicPr>
        <p:blipFill rotWithShape="1">
          <a:blip r:embed="rId5">
            <a:alphaModFix/>
          </a:blip>
          <a:srcRect l="68172" t="39719"/>
          <a:stretch/>
        </p:blipFill>
        <p:spPr>
          <a:xfrm flipH="1">
            <a:off x="0" y="5715"/>
            <a:ext cx="1474470" cy="209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 descr="діти сироти – Пошук Google - Google Chrome 14.09.2023 18_28_11"/>
          <p:cNvPicPr preferRelativeResize="0"/>
          <p:nvPr/>
        </p:nvPicPr>
        <p:blipFill rotWithShape="1">
          <a:blip r:embed="rId5">
            <a:alphaModFix/>
          </a:blip>
          <a:srcRect l="68172" t="39719"/>
          <a:stretch/>
        </p:blipFill>
        <p:spPr>
          <a:xfrm>
            <a:off x="7693819" y="0"/>
            <a:ext cx="1450181" cy="205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6">
            <a:alphaModFix/>
          </a:blip>
          <a:srcRect l="3656" t="15230" r="47844" b="3120"/>
          <a:stretch/>
        </p:blipFill>
        <p:spPr>
          <a:xfrm>
            <a:off x="0" y="5207000"/>
            <a:ext cx="1307783" cy="1651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0" name="Google Shape;160;p5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6">
            <a:alphaModFix/>
          </a:blip>
          <a:srcRect l="3656" t="15230" r="47844" b="3120"/>
          <a:stretch/>
        </p:blipFill>
        <p:spPr>
          <a:xfrm>
            <a:off x="7836217" y="5207000"/>
            <a:ext cx="1307783" cy="1651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2" t="12807" r="8125" b="39443"/>
          <a:stretch/>
        </p:blipFill>
        <p:spPr bwMode="auto">
          <a:xfrm>
            <a:off x="7481292" y="0"/>
            <a:ext cx="1662708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39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6" descr="Рисунок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0530" b="-98"/>
          <a:stretch/>
        </p:blipFill>
        <p:spPr>
          <a:xfrm>
            <a:off x="41003" y="1543759"/>
            <a:ext cx="2088232" cy="4552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66" name="Google Shape;166;p6"/>
          <p:cNvSpPr/>
          <p:nvPr/>
        </p:nvSpPr>
        <p:spPr>
          <a:xfrm>
            <a:off x="1979712" y="87631"/>
            <a:ext cx="4206301" cy="2510789"/>
          </a:xfrm>
          <a:prstGeom prst="cloudCallout">
            <a:avLst>
              <a:gd name="adj1" fmla="val -51878"/>
              <a:gd name="adj2" fmla="val 58206"/>
            </a:avLst>
          </a:prstGeom>
          <a:solidFill>
            <a:srgbClr val="DAE5F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5D8F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6"/>
          <p:cNvSpPr txBox="1"/>
          <p:nvPr/>
        </p:nvSpPr>
        <p:spPr>
          <a:xfrm>
            <a:off x="1815999" y="410482"/>
            <a:ext cx="4772226" cy="186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Чому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світі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2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прийнято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відзначати</a:t>
            </a:r>
            <a:endParaRPr sz="32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цей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день?</a:t>
            </a:r>
            <a:endParaRPr sz="32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9" name="Google Shape;169;p6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7890034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0" name="Google Shape;170;p6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1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1" name="Google Shape;171;p6" descr="Вікторина до дня Миру 21.09. Дистанційно. Презентація безкоштовно. Виховне заняття онлайн. Вчителю - YouTube - Google Chrome 14.09.2023 16_45_02"/>
          <p:cNvPicPr preferRelativeResize="0"/>
          <p:nvPr/>
        </p:nvPicPr>
        <p:blipFill rotWithShape="1">
          <a:blip r:embed="rId5">
            <a:alphaModFix/>
          </a:blip>
          <a:srcRect l="6240" t="12037" r="51563" b="6805"/>
          <a:stretch/>
        </p:blipFill>
        <p:spPr>
          <a:xfrm>
            <a:off x="7474120" y="0"/>
            <a:ext cx="1669880" cy="249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6" descr="Вікторина до дня Миру 21.09. Дистанційно. Презентація безкоштовно. Виховне заняття онлайн. Вчителю - YouTube - Google Chrome 14.09.2023 16_45_02"/>
          <p:cNvPicPr preferRelativeResize="0"/>
          <p:nvPr/>
        </p:nvPicPr>
        <p:blipFill rotWithShape="1">
          <a:blip r:embed="rId5">
            <a:alphaModFix/>
          </a:blip>
          <a:srcRect l="54682" t="15185" r="17051" b="10406"/>
          <a:stretch/>
        </p:blipFill>
        <p:spPr>
          <a:xfrm>
            <a:off x="6126158" y="87631"/>
            <a:ext cx="1428742" cy="322441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0" name="Google Shape;179;p7"/>
          <p:cNvSpPr txBox="1"/>
          <p:nvPr/>
        </p:nvSpPr>
        <p:spPr>
          <a:xfrm>
            <a:off x="2147172" y="2973435"/>
            <a:ext cx="3864988" cy="3620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Свято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встановлене</a:t>
            </a: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резолюцією</a:t>
            </a: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Генеральної</a:t>
            </a: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Асамблеї</a:t>
            </a: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ООН </a:t>
            </a:r>
          </a:p>
          <a:p>
            <a:pPr lvl="0" algn="ctr"/>
            <a:r>
              <a:rPr lang="ru-RU" sz="2800" b="1" i="1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30 листопада 1981</a:t>
            </a: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року.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цієї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дати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</a:t>
            </a: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algn="ctr"/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зміцненні</a:t>
            </a: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ідеалів</a:t>
            </a: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миру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серед</a:t>
            </a: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всіх</a:t>
            </a: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раїн</a:t>
            </a: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 </a:t>
            </a:r>
            <a:endParaRPr sz="28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народів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планети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Google Shape;180;p7"/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0468" y="4195503"/>
            <a:ext cx="2283143" cy="258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6" t="5525" r="4996" b="43882"/>
          <a:stretch/>
        </p:blipFill>
        <p:spPr bwMode="auto">
          <a:xfrm>
            <a:off x="7367669" y="2496503"/>
            <a:ext cx="1768711" cy="43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5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" descr="Хай буде мир на всій землі! – Презентація - Google Chrome 14.09.2023 16_59_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98" t="45819"/>
          <a:stretch/>
        </p:blipFill>
        <p:spPr>
          <a:xfrm>
            <a:off x="1" y="3284984"/>
            <a:ext cx="9136856" cy="357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7890034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8" name="Google Shape;188;p8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1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89" name="Google Shape;189;p8"/>
          <p:cNvSpPr/>
          <p:nvPr/>
        </p:nvSpPr>
        <p:spPr>
          <a:xfrm>
            <a:off x="1246347" y="95885"/>
            <a:ext cx="6578917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Історія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показує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що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кожні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1" i="1" dirty="0">
                <a:latin typeface="Times New Roman"/>
                <a:ea typeface="Times New Roman"/>
                <a:cs typeface="Times New Roman"/>
                <a:sym typeface="Times New Roman"/>
              </a:rPr>
              <a:t>100-150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років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світі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трапляється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масштабна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війна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, в яку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втягується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безліч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держав. </a:t>
            </a:r>
            <a:endParaRPr sz="3600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А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конфлікти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місцевого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масштабу практично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ніколи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не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припиняються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невеликі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війни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які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забирають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життя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 людей, є </a:t>
            </a:r>
            <a:r>
              <a:rPr lang="ru-RU" sz="3600" i="1" dirty="0" err="1">
                <a:latin typeface="Times New Roman"/>
                <a:ea typeface="Times New Roman"/>
                <a:cs typeface="Times New Roman"/>
                <a:sym typeface="Times New Roman"/>
              </a:rPr>
              <a:t>завжди</a:t>
            </a:r>
            <a:r>
              <a:rPr lang="ru-RU" sz="3600" i="1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-RU" sz="3200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9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639" t="1954" r="3635" b="796"/>
          <a:stretch/>
        </p:blipFill>
        <p:spPr>
          <a:xfrm>
            <a:off x="4154329" y="1476374"/>
            <a:ext cx="4921568" cy="51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7890034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6" name="Google Shape;196;p9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4">
            <a:alphaModFix/>
          </a:blip>
          <a:srcRect l="3656" t="15230" r="47844" b="3120"/>
          <a:stretch/>
        </p:blipFill>
        <p:spPr>
          <a:xfrm>
            <a:off x="0" y="1"/>
            <a:ext cx="1169194" cy="14763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97" name="Google Shape;197;p9"/>
          <p:cNvSpPr/>
          <p:nvPr/>
        </p:nvSpPr>
        <p:spPr>
          <a:xfrm>
            <a:off x="339566" y="1434466"/>
            <a:ext cx="3710940" cy="491934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1" dirty="0">
                <a:solidFill>
                  <a:schemeClr val="lt1"/>
                </a:solidFill>
                <a:highlight>
                  <a:srgbClr val="0000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 24 лютого </a:t>
            </a:r>
            <a:r>
              <a:rPr lang="ru-RU" sz="2800" b="1" i="1" dirty="0" smtClean="0">
                <a:solidFill>
                  <a:schemeClr val="lt1"/>
                </a:solidFill>
                <a:highlight>
                  <a:srgbClr val="0000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2022р</a:t>
            </a:r>
            <a:r>
              <a:rPr lang="ru-RU" sz="2800" b="1" i="1" dirty="0">
                <a:solidFill>
                  <a:schemeClr val="lt1"/>
                </a:solidFill>
                <a:highlight>
                  <a:srgbClr val="0000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-RU" sz="28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більшості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людей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планети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b="1" i="1" dirty="0">
                <a:solidFill>
                  <a:srgbClr val="00206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МИР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був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повсякденною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реальністю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32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наших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вулицях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було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безпечно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ми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спокійно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ходили до </a:t>
            </a:r>
            <a:r>
              <a:rPr lang="ru-RU" sz="3200" i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школи</a:t>
            </a:r>
            <a:r>
              <a:rPr lang="ru-RU" sz="32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32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1" dirty="0">
                <a:solidFill>
                  <a:schemeClr val="lt1"/>
                </a:solidFill>
                <a:highlight>
                  <a:srgbClr val="0000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Але зараз все </a:t>
            </a:r>
            <a:r>
              <a:rPr lang="ru-RU" sz="3200" b="1" i="1" dirty="0" err="1">
                <a:solidFill>
                  <a:schemeClr val="lt1"/>
                </a:solidFill>
                <a:highlight>
                  <a:srgbClr val="0000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змінилося</a:t>
            </a:r>
            <a:r>
              <a:rPr lang="ru-RU" sz="3200" b="1" i="1" dirty="0">
                <a:solidFill>
                  <a:schemeClr val="lt1"/>
                </a:solidFill>
                <a:highlight>
                  <a:srgbClr val="0000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3200" b="1" i="1" dirty="0">
              <a:solidFill>
                <a:schemeClr val="lt1"/>
              </a:solidFill>
              <a:highlight>
                <a:srgbClr val="0000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9"/>
          <p:cNvSpPr txBox="1"/>
          <p:nvPr/>
        </p:nvSpPr>
        <p:spPr>
          <a:xfrm>
            <a:off x="2298859" y="1"/>
            <a:ext cx="534019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Наше </a:t>
            </a:r>
            <a:r>
              <a:rPr lang="ru-RU" sz="4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сьогодення</a:t>
            </a:r>
            <a:endParaRPr sz="4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697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0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3">
            <a:alphaModFix/>
          </a:blip>
          <a:srcRect l="3656" t="15230" r="47844" b="3120"/>
          <a:stretch/>
        </p:blipFill>
        <p:spPr>
          <a:xfrm>
            <a:off x="7890034" y="0"/>
            <a:ext cx="1246346" cy="15735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4" name="Google Shape;204;p10" descr="Хай буде мир на всій землі! – Презентація - Google Chrome 14.09.2023 16_16_51"/>
          <p:cNvPicPr preferRelativeResize="0"/>
          <p:nvPr/>
        </p:nvPicPr>
        <p:blipFill rotWithShape="1">
          <a:blip r:embed="rId3">
            <a:alphaModFix/>
          </a:blip>
          <a:srcRect l="3656" t="15230" r="47844" b="3120"/>
          <a:stretch/>
        </p:blipFill>
        <p:spPr>
          <a:xfrm>
            <a:off x="0" y="1"/>
            <a:ext cx="1169194" cy="134076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05" name="Google Shape;205;p10"/>
          <p:cNvSpPr/>
          <p:nvPr/>
        </p:nvSpPr>
        <p:spPr>
          <a:xfrm>
            <a:off x="385762" y="738188"/>
            <a:ext cx="4978326" cy="600318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Сьогодні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наші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захисники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захисниці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боронять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територіальну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цілісність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країни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відстоюють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мирне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життя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для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її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народу. </a:t>
            </a:r>
            <a:endParaRPr sz="28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Тому зараз, як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ніколи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для кожного з нас </a:t>
            </a:r>
            <a:endParaRPr lang="ru-RU" sz="2800" i="1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МИР 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найбільша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найважливіша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цінність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яка є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запорукою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щасливого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життя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кожної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української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родини</a:t>
            </a:r>
            <a:r>
              <a:rPr lang="ru-RU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10"/>
          <p:cNvSpPr txBox="1"/>
          <p:nvPr/>
        </p:nvSpPr>
        <p:spPr>
          <a:xfrm>
            <a:off x="2298859" y="1"/>
            <a:ext cx="534019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Наше </a:t>
            </a:r>
            <a:r>
              <a:rPr lang="ru-RU" sz="4400" b="1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сьогодення</a:t>
            </a:r>
            <a:endParaRPr sz="44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7" name="Google Shape;207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64088" y="1124744"/>
            <a:ext cx="2951321" cy="55086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0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503</Words>
  <Application>Microsoft Office PowerPoint</Application>
  <PresentationFormat>Экран (4:3)</PresentationFormat>
  <Paragraphs>68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8</cp:revision>
  <dcterms:created xsi:type="dcterms:W3CDTF">2023-09-18T06:16:55Z</dcterms:created>
  <dcterms:modified xsi:type="dcterms:W3CDTF">2023-09-21T08:57:33Z</dcterms:modified>
</cp:coreProperties>
</file>