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60" r:id="rId6"/>
    <p:sldId id="263" r:id="rId7"/>
    <p:sldId id="261" r:id="rId8"/>
    <p:sldId id="262" r:id="rId9"/>
    <p:sldId id="264" r:id="rId10"/>
    <p:sldId id="265" r:id="rId11"/>
    <p:sldId id="267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92C65B-6058-434F-A068-1916E59DE393}" type="datetimeFigureOut">
              <a:rPr lang="ru-RU" smtClean="0"/>
              <a:t>09.08.2026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B0B5EF-078A-4F13-9737-A2FB36366C73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8774" y="116632"/>
            <a:ext cx="5505226" cy="34223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лютого. День, </a:t>
            </a:r>
            <a:r>
              <a:rPr lang="ru-RU" sz="54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змінив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нас</a:t>
            </a:r>
            <a:endParaRPr lang="ru-RU" sz="5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znayshov.com/FR/40392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3539006"/>
            <a:ext cx="5328593" cy="308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89" y="2244530"/>
            <a:ext cx="3456384" cy="25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36" y="4688178"/>
            <a:ext cx="3379291" cy="1934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76" y="116632"/>
            <a:ext cx="3402197" cy="212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473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6631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визвольної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торкнулася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кожного… 1461 день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сповнених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розпачу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розлук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36296" y="474091"/>
            <a:ext cx="18124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1461 день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мужності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незламності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героїчного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спротиву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83014" y="2420476"/>
            <a:ext cx="28925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з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1461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Захисниці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ворог не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наближає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 до Перемоги.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4655" y="5373216"/>
            <a:ext cx="51798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Щиро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мужні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Воїни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світанок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вечір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за Вашу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незламність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мужність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сміливість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42" y="2238306"/>
            <a:ext cx="5212296" cy="291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515" y="166314"/>
            <a:ext cx="2466975" cy="207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932" y="515719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959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Віримо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чекаємо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перемогу!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06" y="1497856"/>
            <a:ext cx="8406866" cy="502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97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638" y="914434"/>
            <a:ext cx="8880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ескалацію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точки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прориву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запеклих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боїв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2211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Карта: напрямки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російського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наступу</a:t>
            </a:r>
            <a:endParaRPr lang="ru-RU" sz="2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(24–28 лютого 2022)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67" y="1745431"/>
            <a:ext cx="5380856" cy="511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Війна на сході України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60581"/>
            <a:ext cx="3779911" cy="519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36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лютого 2026 року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річниця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повномасштабної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назавжди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203" y="4941168"/>
            <a:ext cx="4545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напад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кульмінацією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загарбницької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ворог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тому.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2067840"/>
            <a:ext cx="37257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лютого 2022 року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назавжди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розділило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“до” та “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тому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розв’язала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повномасштабну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війну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2897"/>
            <a:ext cx="3600400" cy="198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76" y="2288101"/>
            <a:ext cx="4166440" cy="245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910628"/>
            <a:ext cx="4248472" cy="194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82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6876"/>
            <a:ext cx="5530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лютого 2022 —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удар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855625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4:00 —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атаки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Ранкові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ракетні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авіаудари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базах і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310239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Одеса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районах,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спричинили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жертви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паніку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94466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воєнний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стан;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до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консолідації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998" y="855625"/>
            <a:ext cx="3293434" cy="199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68" y="3164642"/>
            <a:ext cx="3944799" cy="178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00" y="4984538"/>
            <a:ext cx="3659672" cy="187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065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532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вторгнення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фронтів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92494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Спроби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оточити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10461"/>
            <a:ext cx="83320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Ворог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атакував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півночі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(через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Білорусь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сходу (РФ) і 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півдня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Криму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994937"/>
            <a:ext cx="3121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наступи на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637" y="3630704"/>
            <a:ext cx="3946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бойові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околицях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пунктів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2" y="1876000"/>
            <a:ext cx="4385871" cy="421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60" y="4493094"/>
            <a:ext cx="3832729" cy="22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79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2645" y="300470"/>
            <a:ext cx="5839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трагедія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втеча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сходу на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798308"/>
            <a:ext cx="44644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Мільйони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мешканців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Луганської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прифронтових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домівки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прямувати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91800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Нічні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евакуації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тікали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вночі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брали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найнеобхідніше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4797152"/>
            <a:ext cx="3851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Переповнені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коридори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Вокзали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шосе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вщерть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хвилі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рухалися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5364"/>
            <a:ext cx="3888432" cy="197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37" y="4134220"/>
            <a:ext cx="3826555" cy="260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72679"/>
            <a:ext cx="3888432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29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20694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тисячі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вокзали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перетворилися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239" y="4727447"/>
            <a:ext cx="2705100" cy="213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347668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переселенців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" y="2156295"/>
            <a:ext cx="3131401" cy="257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657" y="2196945"/>
            <a:ext cx="3298551" cy="253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1" y="4727450"/>
            <a:ext cx="2857500" cy="213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18262"/>
            <a:ext cx="2699791" cy="250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339" y="4727450"/>
            <a:ext cx="3593661" cy="213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100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8108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переселенців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10" y="1052736"/>
            <a:ext cx="42117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плакали, але 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мусили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вокзалі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282845"/>
            <a:ext cx="3689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Світлана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Маріуполь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"Ми втекли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вночі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лишили все —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страшно, але треба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рятувати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205" y="4549676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Волонтери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волонтерські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організували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прихисток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логістику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переселенців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04288"/>
            <a:ext cx="2657077" cy="225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80"/>
            <a:ext cx="446449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4672969"/>
            <a:ext cx="3009900" cy="218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29470"/>
            <a:ext cx="3600400" cy="192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36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9784" y="170110"/>
            <a:ext cx="38194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мужність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809" y="2643932"/>
            <a:ext cx="1733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741119"/>
            <a:ext cx="26140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Збройні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тероборони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організували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оборону,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стримуючи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наступи в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182268"/>
            <a:ext cx="3491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об’єднувалися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медикаментами,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евакуація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гуманітарної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4238" y="5886491"/>
            <a:ext cx="30002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санкції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2263" y="4181795"/>
            <a:ext cx="228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спротив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4" y="638785"/>
            <a:ext cx="26384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833" y="170110"/>
            <a:ext cx="3614167" cy="203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51718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69" y="4476448"/>
            <a:ext cx="3169859" cy="226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833" y="3597257"/>
            <a:ext cx="3580258" cy="228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845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722" y="4737452"/>
            <a:ext cx="33681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інфраструктура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житлові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зруйновані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ускладнило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евакуації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82680" y="2745226"/>
            <a:ext cx="3261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Знаходячи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об’єднували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проводили ремонт,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постраждалим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36712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Маріуполь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облога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атакою,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катастрофа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2952" y="260648"/>
            <a:ext cx="4938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680" y="748846"/>
            <a:ext cx="2667000" cy="188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758145"/>
            <a:ext cx="2857500" cy="187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75704"/>
            <a:ext cx="25908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989" y="2775704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27096"/>
            <a:ext cx="2929704" cy="195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680" y="4737452"/>
            <a:ext cx="28575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720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</TotalTime>
  <Words>579</Words>
  <Application>Microsoft Office PowerPoint</Application>
  <PresentationFormat>Екран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Georgia</vt:lpstr>
      <vt:lpstr>Times New Roman</vt:lpstr>
      <vt:lpstr>Trebuchet MS</vt:lpstr>
      <vt:lpstr>Wingdings</vt:lpstr>
      <vt:lpstr>Воздушный поток</vt:lpstr>
      <vt:lpstr>24 лютого. День, що змінив нас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Хроніки війни: Початок повномасштабного вторгнення (24 лютого 2022).</dc:title>
  <dc:creator>Admin</dc:creator>
  <cp:lastModifiedBy>dnipro_school@outlook.com</cp:lastModifiedBy>
  <cp:revision>10</cp:revision>
  <dcterms:created xsi:type="dcterms:W3CDTF">2026-02-22T18:28:32Z</dcterms:created>
  <dcterms:modified xsi:type="dcterms:W3CDTF">2026-08-09T18:32:35Z</dcterms:modified>
</cp:coreProperties>
</file>