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3"/>
  </p:notesMasterIdLst>
  <p:sldIdLst>
    <p:sldId id="269" r:id="rId2"/>
    <p:sldId id="272" r:id="rId3"/>
    <p:sldId id="261" r:id="rId4"/>
    <p:sldId id="262" r:id="rId5"/>
    <p:sldId id="271" r:id="rId6"/>
    <p:sldId id="263" r:id="rId7"/>
    <p:sldId id="264" r:id="rId8"/>
    <p:sldId id="266" r:id="rId9"/>
    <p:sldId id="265" r:id="rId10"/>
    <p:sldId id="270" r:id="rId11"/>
    <p:sldId id="273" r:id="rId12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Wingdings 3" panose="05040102010807070707" pitchFamily="18" charset="2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99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7" autoAdjust="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02359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2495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401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1361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429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4297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9015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85984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4193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3938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1_Титульный слайд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79550" y="2967038"/>
            <a:ext cx="6296025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943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2956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2840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3368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7490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2630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6948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9942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5861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803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6568" y="5655830"/>
            <a:ext cx="6296025" cy="1470025"/>
          </a:xfrm>
        </p:spPr>
        <p:txBody>
          <a:bodyPr/>
          <a:lstStyle/>
          <a:p>
            <a:r>
              <a:rPr lang="uk-UA" b="1" dirty="0" smtClean="0">
                <a:solidFill>
                  <a:srgbClr val="FFFFFF"/>
                </a:solidFill>
              </a:rPr>
              <a:t>Міжнародний</a:t>
            </a:r>
            <a:r>
              <a:rPr lang="uk-UA" b="1" dirty="0" smtClean="0"/>
              <a:t> день миру</a:t>
            </a:r>
            <a:endParaRPr lang="uk-UA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6" y="0"/>
            <a:ext cx="8993476" cy="6076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120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я\Desktop\укр бажає м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65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t="2960" b="4429"/>
          <a:stretch/>
        </p:blipFill>
        <p:spPr>
          <a:xfrm>
            <a:off x="240144" y="203200"/>
            <a:ext cx="8709891" cy="4682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398422" y="5083176"/>
            <a:ext cx="6296025" cy="1470025"/>
          </a:xfrm>
        </p:spPr>
        <p:txBody>
          <a:bodyPr/>
          <a:lstStyle/>
          <a:p>
            <a:r>
              <a:rPr lang="uk-UA" b="1" dirty="0" smtClean="0">
                <a:solidFill>
                  <a:srgbClr val="FFFFFF"/>
                </a:solidFill>
              </a:rPr>
              <a:t>ДЯКУЮ ЗА УВАГУ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32827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71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4509" y="380783"/>
            <a:ext cx="3938010" cy="2667433"/>
          </a:xfrm>
          <a:prstGeom prst="rect">
            <a:avLst/>
          </a:prstGeom>
          <a:noFill/>
          <a:ln w="76200">
            <a:solidFill>
              <a:srgbClr val="FFFFFF"/>
            </a:solidFill>
          </a:ln>
        </p:spPr>
      </p:pic>
      <p:sp>
        <p:nvSpPr>
          <p:cNvPr id="119" name="Google Shape;119;p19"/>
          <p:cNvSpPr txBox="1"/>
          <p:nvPr/>
        </p:nvSpPr>
        <p:spPr>
          <a:xfrm>
            <a:off x="232785" y="1132609"/>
            <a:ext cx="4572000" cy="304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2800" b="1" i="0" u="none" strike="noStrike" cap="none" dirty="0">
                <a:solidFill>
                  <a:schemeClr val="tx1"/>
                </a:solidFill>
                <a:sym typeface="Arial"/>
              </a:rPr>
              <a:t>1982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sym typeface="Arial"/>
              </a:rPr>
              <a:t>року</a:t>
            </a:r>
            <a:r>
              <a:rPr lang="en-US" sz="28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sym typeface="Arial"/>
              </a:rPr>
              <a:t>було</a:t>
            </a:r>
            <a:r>
              <a:rPr lang="en-US" sz="28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sym typeface="Arial"/>
              </a:rPr>
              <a:t>прийнято</a:t>
            </a:r>
            <a:r>
              <a:rPr lang="en-US" sz="28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sym typeface="Arial"/>
              </a:rPr>
              <a:t>рішення</a:t>
            </a:r>
            <a:r>
              <a:rPr lang="en-US" sz="28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sym typeface="Arial"/>
              </a:rPr>
              <a:t>Генеральної</a:t>
            </a:r>
            <a:r>
              <a:rPr lang="en-US" sz="28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sym typeface="Arial"/>
              </a:rPr>
              <a:t>Асамблеї</a:t>
            </a:r>
            <a:r>
              <a:rPr lang="en-US" sz="2800" b="1" i="0" u="none" strike="noStrike" cap="none" dirty="0">
                <a:solidFill>
                  <a:schemeClr val="tx1"/>
                </a:solidFill>
                <a:sym typeface="Arial"/>
              </a:rPr>
              <a:t> ООН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sym typeface="Arial"/>
              </a:rPr>
              <a:t>відмічати</a:t>
            </a:r>
            <a:r>
              <a:rPr lang="en-US" sz="28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sym typeface="Arial"/>
              </a:rPr>
              <a:t>Міжнародний</a:t>
            </a:r>
            <a:r>
              <a:rPr lang="en-US" sz="28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sym typeface="Arial"/>
              </a:rPr>
              <a:t>день</a:t>
            </a:r>
            <a:r>
              <a:rPr lang="en-US" sz="28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sym typeface="Arial"/>
              </a:rPr>
              <a:t>миру</a:t>
            </a:r>
            <a:r>
              <a:rPr lang="en-US" sz="2800" b="1" i="0" u="none" strike="noStrike" cap="none" dirty="0">
                <a:solidFill>
                  <a:schemeClr val="tx1"/>
                </a:solidFill>
                <a:sym typeface="Arial"/>
              </a:rPr>
              <a:t> в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sym typeface="Arial"/>
              </a:rPr>
              <a:t>третій</a:t>
            </a:r>
            <a:r>
              <a:rPr lang="en-US" sz="28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sym typeface="Arial"/>
              </a:rPr>
              <a:t>вівторок</a:t>
            </a:r>
            <a:r>
              <a:rPr lang="en-US" sz="28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sym typeface="Arial"/>
              </a:rPr>
              <a:t>вересня</a:t>
            </a:r>
            <a:r>
              <a:rPr lang="en-US" sz="2800" b="1" i="0" u="none" strike="noStrike" cap="none" dirty="0">
                <a:solidFill>
                  <a:schemeClr val="tx1"/>
                </a:solidFill>
                <a:sym typeface="Arial"/>
              </a:rPr>
              <a:t>.</a:t>
            </a:r>
            <a:endParaRPr sz="2800"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24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tx1"/>
                </a:solidFill>
                <a:sym typeface="Arial"/>
              </a:rPr>
              <a:t>     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sym typeface="Arial"/>
              </a:rPr>
              <a:t>Вже</a:t>
            </a:r>
            <a:r>
              <a:rPr lang="en-US" sz="28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sym typeface="Arial"/>
              </a:rPr>
              <a:t>пізніше</a:t>
            </a:r>
            <a:r>
              <a:rPr lang="en-US" sz="2800" b="1" i="0" u="none" strike="noStrike" cap="none" dirty="0">
                <a:solidFill>
                  <a:schemeClr val="tx1"/>
                </a:solidFill>
                <a:sym typeface="Arial"/>
              </a:rPr>
              <a:t>, 2001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sym typeface="Arial"/>
              </a:rPr>
              <a:t>року</a:t>
            </a:r>
            <a:r>
              <a:rPr lang="en-US" sz="2800" b="1" i="0" u="none" strike="noStrike" cap="none" dirty="0">
                <a:solidFill>
                  <a:schemeClr val="tx1"/>
                </a:solidFill>
                <a:sym typeface="Arial"/>
              </a:rPr>
              <a:t>,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sym typeface="Arial"/>
              </a:rPr>
              <a:t>Міжнародний</a:t>
            </a:r>
            <a:r>
              <a:rPr lang="en-US" sz="28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sym typeface="Arial"/>
              </a:rPr>
              <a:t>день</a:t>
            </a:r>
            <a:r>
              <a:rPr lang="en-US" sz="28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sym typeface="Arial"/>
              </a:rPr>
              <a:t>миру</a:t>
            </a:r>
            <a:r>
              <a:rPr lang="en-US" sz="28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sym typeface="Arial"/>
              </a:rPr>
              <a:t>був</a:t>
            </a:r>
            <a:r>
              <a:rPr lang="en-US" sz="28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sym typeface="Arial"/>
              </a:rPr>
              <a:t>затверджений</a:t>
            </a:r>
            <a:r>
              <a:rPr lang="en-US" sz="2800" b="1" i="0" u="none" strike="noStrike" cap="none" dirty="0">
                <a:solidFill>
                  <a:schemeClr val="tx1"/>
                </a:solidFill>
                <a:sym typeface="Arial"/>
              </a:rPr>
              <a:t> 21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sym typeface="Arial"/>
              </a:rPr>
              <a:t>вересня</a:t>
            </a:r>
            <a:r>
              <a:rPr lang="en-US" sz="2800" b="1" i="0" u="none" strike="noStrike" cap="none" dirty="0">
                <a:solidFill>
                  <a:schemeClr val="tx1"/>
                </a:solidFill>
                <a:sym typeface="Arial"/>
              </a:rPr>
              <a:t>.</a:t>
            </a:r>
            <a:endParaRPr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08" y="248949"/>
            <a:ext cx="5111029" cy="3768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4" name="Google Shape;124;p20"/>
          <p:cNvSpPr txBox="1"/>
          <p:nvPr/>
        </p:nvSpPr>
        <p:spPr>
          <a:xfrm>
            <a:off x="5098472" y="437646"/>
            <a:ext cx="4193309" cy="3746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    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Щороку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 в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Штаб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квартирі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 ООН в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Нью-Йорку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цього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дня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 о 10.00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за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місцевим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часом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 (14.00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за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Гринвічем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)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проводиться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особлива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церемонія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.      </a:t>
            </a:r>
            <a:endParaRPr sz="24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b="1" i="0" u="none" strike="noStrike" cap="none" dirty="0">
              <a:solidFill>
                <a:schemeClr val="tx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    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Генеральний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секретар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 ООН в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своїй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промові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 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закликає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народи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всього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світу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відмовитися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від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війни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,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насилля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 й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жорстокості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.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Після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sym typeface="Arial"/>
              </a:rPr>
              <a:t>цього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sym typeface="Arial"/>
              </a:rPr>
              <a:t>-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удар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 в «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Дзвін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мира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» и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хвилина</a:t>
            </a:r>
            <a:r>
              <a:rPr lang="en-US" sz="2400" b="1" i="0" u="none" strike="noStrike" cap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sym typeface="Arial"/>
              </a:rPr>
              <a:t>мовчання</a:t>
            </a:r>
            <a:r>
              <a:rPr lang="en-US" sz="2400" b="0" i="0" u="none" strike="noStrike" cap="none" dirty="0">
                <a:solidFill>
                  <a:schemeClr val="tx1"/>
                </a:solidFill>
                <a:sym typeface="Arial"/>
              </a:rPr>
              <a:t>.</a:t>
            </a:r>
            <a:endParaRPr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8" y="1454574"/>
            <a:ext cx="2213725" cy="2285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71055" y="942108"/>
            <a:ext cx="82480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 fontAlgn="base"/>
            <a:r>
              <a:rPr lang="uk-UA" sz="2800" dirty="0" smtClean="0">
                <a:latin typeface="Georgia"/>
                <a:ea typeface="Times New Roman"/>
              </a:rPr>
              <a:t>Ми, українські діти,</a:t>
            </a:r>
            <a:endParaRPr lang="uk-UA" sz="2800" dirty="0" smtClean="0">
              <a:latin typeface="Times New Roman"/>
              <a:ea typeface="Times New Roman"/>
            </a:endParaRPr>
          </a:p>
          <a:p>
            <a:pPr algn="ctr" fontAlgn="base"/>
            <a:r>
              <a:rPr lang="uk-UA" sz="2800" dirty="0" smtClean="0">
                <a:latin typeface="Georgia"/>
                <a:ea typeface="Times New Roman"/>
              </a:rPr>
              <a:t>звертаємось до всіх народів світу</a:t>
            </a:r>
            <a:endParaRPr lang="uk-UA" sz="2800" dirty="0" smtClean="0">
              <a:latin typeface="Times New Roman"/>
              <a:ea typeface="Times New Roman"/>
            </a:endParaRPr>
          </a:p>
          <a:p>
            <a:pPr algn="ctr" fontAlgn="base"/>
            <a:r>
              <a:rPr lang="uk-UA" sz="2800" dirty="0" smtClean="0">
                <a:latin typeface="Georgia"/>
                <a:ea typeface="Times New Roman"/>
              </a:rPr>
              <a:t>від щедрої, квітучої землі.</a:t>
            </a:r>
            <a:endParaRPr lang="uk-UA" sz="2800" dirty="0" smtClean="0">
              <a:latin typeface="Times New Roman"/>
              <a:ea typeface="Times New Roman"/>
            </a:endParaRPr>
          </a:p>
          <a:p>
            <a:pPr algn="ctr" fontAlgn="base"/>
            <a:r>
              <a:rPr lang="uk-UA" sz="2800" dirty="0" smtClean="0">
                <a:latin typeface="Georgia"/>
                <a:ea typeface="Times New Roman"/>
              </a:rPr>
              <a:t>Скажімо разом:</a:t>
            </a:r>
            <a:endParaRPr lang="uk-UA" sz="2800" dirty="0" smtClean="0">
              <a:latin typeface="Times New Roman"/>
              <a:ea typeface="Times New Roman"/>
            </a:endParaRPr>
          </a:p>
          <a:p>
            <a:pPr algn="ctr" fontAlgn="base"/>
            <a:r>
              <a:rPr lang="uk-UA" sz="2800" dirty="0" smtClean="0">
                <a:latin typeface="Georgia"/>
                <a:ea typeface="Times New Roman"/>
              </a:rPr>
              <a:t>Ні – війні,</a:t>
            </a:r>
            <a:endParaRPr lang="uk-UA" sz="2800" dirty="0" smtClean="0">
              <a:latin typeface="Times New Roman"/>
              <a:ea typeface="Times New Roman"/>
            </a:endParaRPr>
          </a:p>
          <a:p>
            <a:pPr algn="ctr" fontAlgn="base"/>
            <a:r>
              <a:rPr lang="uk-UA" sz="2800" dirty="0" smtClean="0">
                <a:latin typeface="Georgia"/>
                <a:ea typeface="Times New Roman"/>
              </a:rPr>
              <a:t>так – МИРУ й сонцю в небі голубому!</a:t>
            </a:r>
            <a:endParaRPr lang="uk-UA" sz="2800" dirty="0" smtClean="0">
              <a:latin typeface="Times New Roman"/>
              <a:ea typeface="Times New Roman"/>
            </a:endParaRPr>
          </a:p>
          <a:p>
            <a:pPr algn="ctr" fontAlgn="base"/>
            <a:r>
              <a:rPr lang="uk-UA" sz="2800" dirty="0" smtClean="0">
                <a:latin typeface="Georgia"/>
                <a:ea typeface="Times New Roman"/>
              </a:rPr>
              <a:t>МИР – це злагода, це – воля,</a:t>
            </a:r>
            <a:endParaRPr lang="uk-UA" sz="2800" dirty="0" smtClean="0">
              <a:latin typeface="Times New Roman"/>
              <a:ea typeface="Times New Roman"/>
            </a:endParaRPr>
          </a:p>
          <a:p>
            <a:pPr algn="ctr" fontAlgn="base"/>
            <a:r>
              <a:rPr lang="uk-UA" sz="2800" dirty="0" smtClean="0">
                <a:latin typeface="Georgia"/>
                <a:ea typeface="Times New Roman"/>
              </a:rPr>
              <a:t>і рідна мова й пісня мами колискова!</a:t>
            </a:r>
            <a:endParaRPr lang="uk-UA" sz="2800" dirty="0" smtClean="0">
              <a:latin typeface="Times New Roman"/>
              <a:ea typeface="Times New Roman"/>
            </a:endParaRPr>
          </a:p>
          <a:p>
            <a:pPr algn="ctr" fontAlgn="base"/>
            <a:r>
              <a:rPr lang="uk-UA" sz="2800" dirty="0" smtClean="0">
                <a:latin typeface="Georgia"/>
                <a:ea typeface="Times New Roman"/>
              </a:rPr>
              <a:t>Наші серця закликають до МИРУ!</a:t>
            </a:r>
            <a:endParaRPr lang="uk-UA" sz="2800" dirty="0" smtClean="0">
              <a:latin typeface="Times New Roman"/>
              <a:ea typeface="Times New Roman"/>
            </a:endParaRPr>
          </a:p>
          <a:p>
            <a:pPr algn="ctr" fontAlgn="base"/>
            <a:r>
              <a:rPr lang="uk-UA" sz="2800" dirty="0" smtClean="0">
                <a:latin typeface="Georgia"/>
                <a:ea typeface="Times New Roman"/>
              </a:rPr>
              <a:t>Хай буде МИР!</a:t>
            </a:r>
            <a:endParaRPr lang="uk-UA" sz="2800" dirty="0" smtClean="0">
              <a:latin typeface="Times New Roman"/>
              <a:ea typeface="Times New Roman"/>
            </a:endParaRPr>
          </a:p>
          <a:p>
            <a:pPr algn="ctr" fontAlgn="base"/>
            <a:r>
              <a:rPr lang="uk-UA" sz="2800" dirty="0" smtClean="0">
                <a:latin typeface="Georgia"/>
                <a:ea typeface="Times New Roman"/>
              </a:rPr>
              <a:t>Хай буде людству МИР на всій землі!</a:t>
            </a:r>
            <a:endParaRPr lang="uk-UA" sz="2800" dirty="0" smtClean="0">
              <a:latin typeface="Times New Roman"/>
              <a:ea typeface="Times New Roman"/>
            </a:endParaRPr>
          </a:p>
          <a:p>
            <a:pPr algn="ctr" fontAlgn="base"/>
            <a:r>
              <a:rPr lang="uk-UA" sz="2800" b="1" dirty="0" smtClean="0">
                <a:solidFill>
                  <a:schemeClr val="tx1"/>
                </a:solidFill>
                <a:latin typeface="Georgia"/>
                <a:ea typeface="Times New Roman"/>
              </a:rPr>
              <a:t>Хай буде мир у нашій рідній Україні!</a:t>
            </a:r>
            <a:endParaRPr lang="uk-UA" sz="28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601" y="88948"/>
            <a:ext cx="6150280" cy="95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43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1" descr="http://www.un.org/zh/aboutun/thisistheun/images/peacebel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781" y="2607251"/>
            <a:ext cx="5329382" cy="4122882"/>
          </a:xfrm>
          <a:prstGeom prst="rect">
            <a:avLst/>
          </a:prstGeom>
          <a:ln>
            <a:solidFill>
              <a:srgbClr val="FFFFFF"/>
            </a:solidFill>
          </a:ln>
          <a:effectLst>
            <a:softEdge rad="112500"/>
          </a:effectLst>
        </p:spPr>
      </p:pic>
      <p:sp>
        <p:nvSpPr>
          <p:cNvPr id="131" name="Google Shape;131;p21"/>
          <p:cNvSpPr txBox="1"/>
          <p:nvPr/>
        </p:nvSpPr>
        <p:spPr>
          <a:xfrm>
            <a:off x="5567218" y="182561"/>
            <a:ext cx="3429000" cy="286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2400" b="1" i="0" u="none" strike="noStrike" cap="none" dirty="0" smtClean="0">
                <a:solidFill>
                  <a:schemeClr val="tx1"/>
                </a:solidFill>
                <a:sym typeface="Arial"/>
              </a:rPr>
              <a:t>       «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sym typeface="Arial"/>
              </a:rPr>
              <a:t>Дзвін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sym typeface="Arial"/>
              </a:rPr>
              <a:t>миру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sym typeface="Arial"/>
              </a:rPr>
              <a:t>»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sym typeface="Arial"/>
              </a:rPr>
              <a:t>подарувала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sym typeface="Arial"/>
              </a:rPr>
              <a:t> ООН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sym typeface="Arial"/>
              </a:rPr>
              <a:t>Японська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sym typeface="Arial"/>
              </a:rPr>
              <a:t>асоціація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sym typeface="Arial"/>
              </a:rPr>
              <a:t>сприяння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sym typeface="Arial"/>
              </a:rPr>
              <a:t> ООН 1954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sym typeface="Arial"/>
              </a:rPr>
              <a:t>року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sym typeface="Arial"/>
              </a:rPr>
              <a:t>. </a:t>
            </a:r>
            <a:endParaRPr lang="uk-UA" sz="2400" b="1" i="0" u="none" strike="noStrike" cap="none" dirty="0" smtClean="0">
              <a:solidFill>
                <a:schemeClr val="tx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tx1"/>
                </a:solidFill>
                <a:sym typeface="Arial"/>
              </a:rPr>
              <a:t>Його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sym typeface="Arial"/>
              </a:rPr>
              <a:t>виготовили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sym typeface="Arial"/>
              </a:rPr>
              <a:t> з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sym typeface="Arial"/>
              </a:rPr>
              <a:t>монеток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sym typeface="Arial"/>
              </a:rPr>
              <a:t>,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sym typeface="Arial"/>
              </a:rPr>
              <a:t>зібраних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sym typeface="Arial"/>
              </a:rPr>
              <a:t>дітьми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sym typeface="Arial"/>
              </a:rPr>
              <a:t> в 60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sym typeface="Arial"/>
              </a:rPr>
              <a:t>країнах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sym typeface="Arial"/>
              </a:rPr>
              <a:t>світу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sym typeface="Arial"/>
              </a:rPr>
              <a:t>.</a:t>
            </a:r>
            <a:endParaRPr sz="2400" dirty="0" smtClean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2400" b="1" i="0" u="none" strike="noStrike" cap="none" dirty="0" smtClean="0">
                <a:solidFill>
                  <a:schemeClr val="tx1"/>
                </a:solidFill>
                <a:sym typeface="Arial"/>
              </a:rPr>
              <a:t>       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sym typeface="Arial"/>
              </a:rPr>
              <a:t>Звук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sym typeface="Arial"/>
              </a:rPr>
              <a:t>цього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sym typeface="Arial"/>
              </a:rPr>
              <a:t>дзвону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sym typeface="Arial"/>
              </a:rPr>
              <a:t> -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sym typeface="Arial"/>
              </a:rPr>
              <a:t>це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sym typeface="Arial"/>
              </a:rPr>
              <a:t>нагадування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sym typeface="Arial"/>
              </a:rPr>
              <a:t>людям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sym typeface="Arial"/>
              </a:rPr>
              <a:t>,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sym typeface="Arial"/>
              </a:rPr>
              <a:t>що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sym typeface="Arial"/>
              </a:rPr>
              <a:t>найцінніше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sym typeface="Arial"/>
              </a:rPr>
              <a:t>  в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sym typeface="Arial"/>
              </a:rPr>
              <a:t>житті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sym typeface="Arial"/>
              </a:rPr>
              <a:t> -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sym typeface="Arial"/>
              </a:rPr>
              <a:t>саме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sym typeface="Arial"/>
              </a:rPr>
              <a:t> ЖИТТЯ. </a:t>
            </a:r>
            <a:endParaRPr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9564" y="157018"/>
            <a:ext cx="5745018" cy="4363893"/>
          </a:xfrm>
          <a:prstGeom prst="rect">
            <a:avLst/>
          </a:prstGeom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7" name="Google Shape;137;p22"/>
          <p:cNvSpPr txBox="1">
            <a:spLocks noGrp="1"/>
          </p:cNvSpPr>
          <p:nvPr>
            <p:ph type="ctrTitle"/>
          </p:nvPr>
        </p:nvSpPr>
        <p:spPr>
          <a:xfrm>
            <a:off x="0" y="4612698"/>
            <a:ext cx="9144000" cy="4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40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Цей</a:t>
            </a:r>
            <a:r>
              <a:rPr lang="en-US" sz="40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пам'ятник</a:t>
            </a:r>
            <a:r>
              <a:rPr lang="en-US" sz="40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отримав</a:t>
            </a:r>
            <a:r>
              <a:rPr lang="en-US" sz="40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назву</a:t>
            </a:r>
            <a:r>
              <a:rPr lang="en-US" sz="40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40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40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Дитячий</a:t>
            </a:r>
            <a:r>
              <a:rPr lang="en-US" sz="40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пам'ятник</a:t>
            </a:r>
            <a:r>
              <a:rPr lang="en-US" sz="40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миру</a:t>
            </a:r>
            <a:r>
              <a:rPr lang="en-US" sz="40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»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4" descr="Изображение 0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 txBox="1">
            <a:spLocks noGrp="1"/>
          </p:cNvSpPr>
          <p:nvPr>
            <p:ph idx="1"/>
          </p:nvPr>
        </p:nvSpPr>
        <p:spPr>
          <a:xfrm>
            <a:off x="0" y="0"/>
            <a:ext cx="9144000" cy="671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Яким   не  було  б  наше  сьогодні,</a:t>
            </a: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мир – це наше завтра.</a:t>
            </a:r>
            <a:endParaRPr/>
          </a:p>
          <a:p>
            <a:pPr marL="342900" lvl="0" indent="-342900" algn="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В. Гюго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4242" cy="6858000"/>
          </a:xfrm>
          <a:prstGeom prst="rect">
            <a:avLst/>
          </a:prstGeom>
        </p:spPr>
      </p:pic>
      <p:sp>
        <p:nvSpPr>
          <p:cNvPr id="143" name="Google Shape;143;p23"/>
          <p:cNvSpPr txBox="1">
            <a:spLocks noGrp="1"/>
          </p:cNvSpPr>
          <p:nvPr>
            <p:ph sz="quarter" idx="4"/>
          </p:nvPr>
        </p:nvSpPr>
        <p:spPr>
          <a:xfrm>
            <a:off x="-92364" y="112208"/>
            <a:ext cx="9144000" cy="212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uk-UA" sz="3200" b="1" i="0" u="none" strike="noStrike" cap="none" dirty="0" smtClean="0">
                <a:solidFill>
                  <a:srgbClr val="669900"/>
                </a:solidFill>
                <a:sym typeface="Arial"/>
              </a:rPr>
              <a:t>Тож сьогодні, в День миру </a:t>
            </a:r>
            <a:r>
              <a:rPr lang="uk-UA" sz="3200" b="1" i="0" u="none" strike="noStrike" cap="none" dirty="0" smtClean="0">
                <a:solidFill>
                  <a:srgbClr val="669900"/>
                </a:solidFill>
                <a:sym typeface="Arial"/>
              </a:rPr>
              <a:t>,   </a:t>
            </a:r>
            <a:endParaRPr lang="uk-UA" b="1" dirty="0" smtClean="0">
              <a:solidFill>
                <a:srgbClr val="669900"/>
              </a:solidFill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uk-UA" sz="3200" b="1" i="0" u="none" strike="noStrike" cap="none" dirty="0" smtClean="0">
                <a:solidFill>
                  <a:srgbClr val="669900"/>
                </a:solidFill>
                <a:sym typeface="Arial"/>
              </a:rPr>
              <a:t>  </a:t>
            </a:r>
            <a:r>
              <a:rPr lang="uk-UA" sz="2400" b="1" i="0" u="none" strike="noStrike" cap="none" dirty="0" smtClean="0">
                <a:solidFill>
                  <a:srgbClr val="669900"/>
                </a:solidFill>
                <a:sym typeface="Arial"/>
              </a:rPr>
              <a:t>зробімо разом якомога більше паперових голубів </a:t>
            </a:r>
            <a:r>
              <a:rPr lang="uk-UA" sz="3200" b="1" i="0" u="none" strike="noStrike" cap="none" dirty="0" smtClean="0">
                <a:solidFill>
                  <a:srgbClr val="669900"/>
                </a:solidFill>
                <a:sym typeface="Arial"/>
              </a:rPr>
              <a:t>задля здійснення нашої  спільної мрії – </a:t>
            </a:r>
            <a:endParaRPr lang="uk-UA" b="1" dirty="0" smtClean="0">
              <a:solidFill>
                <a:srgbClr val="669900"/>
              </a:solidFill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uk-UA" sz="3200" b="1" i="0" u="none" strike="noStrike" cap="none" dirty="0" smtClean="0">
                <a:solidFill>
                  <a:srgbClr val="669900"/>
                </a:solidFill>
                <a:sym typeface="Arial"/>
              </a:rPr>
              <a:t>   МИРУ В УКРАЇНІ!</a:t>
            </a:r>
            <a:endParaRPr lang="uk-UA" b="1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255</Words>
  <Application>Microsoft Office PowerPoint</Application>
  <PresentationFormat>Экран (4:3)</PresentationFormat>
  <Paragraphs>29</Paragraphs>
  <Slides>11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Century Gothic</vt:lpstr>
      <vt:lpstr>Georgia</vt:lpstr>
      <vt:lpstr>Wingdings 3</vt:lpstr>
      <vt:lpstr>Times New Roman</vt:lpstr>
      <vt:lpstr>Arial</vt:lpstr>
      <vt:lpstr>Сектор</vt:lpstr>
      <vt:lpstr>Міжнародний день миру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Цей пам'ятник отримав назву   «Дитячий пам'ятник миру» </vt:lpstr>
      <vt:lpstr>Презентация PowerPoint</vt:lpstr>
      <vt:lpstr>Презентация PowerPoint</vt:lpstr>
      <vt:lpstr>Презентация PowerPoint</vt:lpstr>
      <vt:lpstr>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9</cp:revision>
  <dcterms:modified xsi:type="dcterms:W3CDTF">2023-10-08T17:20:20Z</dcterms:modified>
</cp:coreProperties>
</file>