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549"/>
    <a:srgbClr val="E7C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8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3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7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9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1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1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1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1F73-FF43-4CDE-9C3C-15DE24ADA5F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1054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uk-UA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 Україною в серці!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13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D0CB40-AE78-46BB-B77D-C61F56CED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" y="-22274"/>
            <a:ext cx="9144000" cy="6880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20BBF8-FD6A-4F02-9169-FA8930B24042}"/>
              </a:ext>
            </a:extLst>
          </p:cNvPr>
          <p:cNvSpPr txBox="1"/>
          <p:nvPr/>
        </p:nvSpPr>
        <p:spPr>
          <a:xfrm>
            <a:off x="1295400" y="2286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 дорогу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далеку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проважала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рушник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 дорогу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далеку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проважала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рушник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долю дала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EC229B-F583-490F-8D39-F65DF66B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798260"/>
            <a:ext cx="5715000" cy="30003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5EBA91-98EA-4D28-ACE6-80E0C375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66" y="2704923"/>
            <a:ext cx="4372317" cy="32792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F2096B-C393-458B-A59E-49F1D7895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897984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8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5B61E2-863D-4DC2-9057-A67263703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1111" r="3334" b="23333"/>
          <a:stretch/>
        </p:blipFill>
        <p:spPr>
          <a:xfrm>
            <a:off x="0" y="0"/>
            <a:ext cx="922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0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A5146-881F-43A2-9B9D-D8B28057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445" r="1666" b="1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65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9B545E-A44D-42DC-9FA2-2F5D9A439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73"/>
            <a:ext cx="9144000" cy="6835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45C308-13FD-4A0B-B9D1-C404D1C4C22B}"/>
              </a:ext>
            </a:extLst>
          </p:cNvPr>
          <p:cNvSpPr txBox="1"/>
          <p:nvPr/>
        </p:nvSpPr>
        <p:spPr>
          <a:xfrm rot="10800000" flipH="1" flipV="1">
            <a:off x="2514600" y="1388239"/>
            <a:ext cx="487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Дзвін шабель, </a:t>
            </a: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пісні, походи,</a:t>
            </a: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воля соколина, </a:t>
            </a: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тихі зорі, ясні води – моя Україна!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72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CC80E3-1445-44DA-93C8-BED2E716F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AA2A5-E9FA-4CB5-95C8-FE73C6056054}"/>
              </a:ext>
            </a:extLst>
          </p:cNvPr>
          <p:cNvSpPr txBox="1"/>
          <p:nvPr/>
        </p:nvSpPr>
        <p:spPr>
          <a:xfrm>
            <a:off x="1447800" y="9906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Згадаймо славні імена тих, хто віддав своє життя за щастя народу та свободу: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80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F1F729-12D7-406E-AEC0-65CAA84A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18"/>
            <a:ext cx="9144000" cy="68826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AF922-991B-4133-9FDC-467F4E5A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520" y="2812955"/>
            <a:ext cx="5377138" cy="40298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C70738-07DD-43DD-8C2F-30FEE0909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95" y="2751"/>
            <a:ext cx="607214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0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70729-C3B9-415F-8F8E-490B86222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07619-7829-4C85-BA76-9608F907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1" y="0"/>
            <a:ext cx="5785002" cy="3276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E4CD8C-8015-4ADF-B154-D4BAA9AA2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014" y="3034134"/>
            <a:ext cx="6821777" cy="38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7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70729-C3B9-415F-8F8E-490B86222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472246-0A06-42E7-AEE2-25DD801C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330"/>
            <a:ext cx="6096528" cy="33896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9D1A57-47B0-4541-9608-6BF52F25A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528" y="3505844"/>
            <a:ext cx="617578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2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70729-C3B9-415F-8F8E-490B86222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F125B6-C844-443C-AF6F-6924B0D5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8"/>
            <a:ext cx="6169687" cy="34201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5AB8DB-1321-488B-BE6C-0F4FF9530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292" y="3461062"/>
            <a:ext cx="6023370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2FA97B-766C-4FFC-A90C-E7860CB17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5A1DC38-81E2-4F76-8FFC-9B0DADF8286D}"/>
              </a:ext>
            </a:extLst>
          </p:cNvPr>
          <p:cNvSpPr/>
          <p:nvPr/>
        </p:nvSpPr>
        <p:spPr>
          <a:xfrm>
            <a:off x="1371600" y="1295400"/>
            <a:ext cx="624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 один Бог на </a:t>
            </a:r>
            <a:r>
              <a:rPr lang="ru-RU" sz="3200" dirty="0" err="1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3200" dirty="0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одна </a:t>
            </a:r>
            <a:r>
              <a:rPr lang="ru-RU" sz="3200" dirty="0" err="1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3200" dirty="0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200" dirty="0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r"/>
            <a:r>
              <a:rPr lang="ru-RU" sz="3200" dirty="0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</a:t>
            </a:r>
            <a:r>
              <a:rPr lang="ru-RU" sz="3200" dirty="0" err="1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Бандра</a:t>
            </a:r>
            <a:r>
              <a:rPr lang="ru-RU" sz="3200" dirty="0">
                <a:solidFill>
                  <a:srgbClr val="0648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5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pcpro.co.uk/blogs/wp-content/uploads/2011/02/clou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3370" y="38100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A93F54-99D5-4161-8642-23F8CA5F5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4982"/>
            <a:ext cx="3771900" cy="3394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464E2-4799-42E3-A765-B83E6D5C892A}"/>
              </a:ext>
            </a:extLst>
          </p:cNvPr>
          <p:cNvSpPr txBox="1"/>
          <p:nvPr/>
        </p:nvSpPr>
        <p:spPr>
          <a:xfrm>
            <a:off x="0" y="1600200"/>
            <a:ext cx="64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Україно!</a:t>
            </a:r>
          </a:p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зміряти і віками</a:t>
            </a:r>
          </a:p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Вроду твою журавлину.</a:t>
            </a:r>
          </a:p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збезлистити навіть</a:t>
            </a:r>
          </a:p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снігами</a:t>
            </a:r>
          </a:p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твою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тополину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627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2FA97B-766C-4FFC-A90C-E7860CB17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AF393D-CD22-4932-9C52-AA8EAF0C1F5E}"/>
              </a:ext>
            </a:extLst>
          </p:cNvPr>
          <p:cNvSpPr/>
          <p:nvPr/>
        </p:nvSpPr>
        <p:spPr>
          <a:xfrm>
            <a:off x="609600" y="533400"/>
            <a:ext cx="6248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вітер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трави, і води...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годину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щасливу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годину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негоди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наяву,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вишневу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живу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солов'їну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0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2FA97B-766C-4FFC-A90C-E7860CB17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D62D24-7EB3-41DB-A370-CF472FC1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4"/>
            <a:ext cx="9143999" cy="68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4CC8AE-34CA-425D-A727-7588A670E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0"/>
            <a:ext cx="9127588" cy="68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3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6B6E1-43E0-40AF-B557-D76831346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1B1A5D-0497-48A3-8C1F-B08E2B302E0F}"/>
              </a:ext>
            </a:extLst>
          </p:cNvPr>
          <p:cNvSpPr txBox="1"/>
          <p:nvPr/>
        </p:nvSpPr>
        <p:spPr>
          <a:xfrm>
            <a:off x="2171700" y="685800"/>
            <a:ext cx="5905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Україно!</a:t>
            </a:r>
          </a:p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промінь живий</a:t>
            </a:r>
          </a:p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твоїм сонячнім тілі!</a:t>
            </a:r>
          </a:p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на світ</a:t>
            </a:r>
          </a:p>
          <a:p>
            <a:pPr algn="ctr"/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Нородивсь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4C359-D6E6-4600-AC93-BCD0D3728E9D}"/>
              </a:ext>
            </a:extLst>
          </p:cNvPr>
          <p:cNvSpPr txBox="1"/>
          <p:nvPr/>
        </p:nvSpPr>
        <p:spPr>
          <a:xfrm>
            <a:off x="6096000" y="5638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(А. Демиденко)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09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71729B-C7EB-4638-A919-1A6572764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F4006-4BB5-4377-82D7-5E9AF6F2E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0800"/>
            <a:ext cx="2590800" cy="3535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FFCB0-182E-45E0-9788-32171804A88F}"/>
              </a:ext>
            </a:extLst>
          </p:cNvPr>
          <p:cNvSpPr txBox="1"/>
          <p:nvPr/>
        </p:nvSpPr>
        <p:spPr>
          <a:xfrm>
            <a:off x="609600" y="6096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Живи Україно!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Живи для краси, для сили, для правди для волі</a:t>
            </a:r>
            <a:r>
              <a:rPr lang="uk-UA" dirty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72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15B582-E6E7-464E-BF72-D750DCBD1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69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C42075-3843-4858-B19E-89463F314CC8}"/>
              </a:ext>
            </a:extLst>
          </p:cNvPr>
          <p:cNvSpPr/>
          <p:nvPr/>
        </p:nvSpPr>
        <p:spPr>
          <a:xfrm>
            <a:off x="4191000" y="9906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одна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святиня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Куди не глянь, де не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спитай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Рідніша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своя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пустиня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Аніж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чужині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красить все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 без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нас, людей ,без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Чернявський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8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9493C-0243-4D9B-A9CE-104621373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418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F860D3-3667-4B96-8B42-FB1A26A30F6D}"/>
              </a:ext>
            </a:extLst>
          </p:cNvPr>
          <p:cNvSpPr/>
          <p:nvPr/>
        </p:nvSpPr>
        <p:spPr>
          <a:xfrm>
            <a:off x="4652036" y="3048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Прапор — </a:t>
            </a:r>
            <a:r>
              <a:rPr lang="ru-RU" sz="24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символ,</a:t>
            </a:r>
          </a:p>
          <a:p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в </a:t>
            </a:r>
            <a:r>
              <a:rPr lang="ru-RU" sz="24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ознака</a:t>
            </a:r>
            <a:r>
              <a:rPr lang="ru-RU" sz="24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4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ознака</a:t>
            </a:r>
            <a:r>
              <a:rPr lang="ru-RU" sz="24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слави</a:t>
            </a:r>
            <a:r>
              <a:rPr lang="ru-RU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Синьо-жовтий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прапор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небо,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жито;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прапор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оберігаєм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святиня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Прапор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здіймаєм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гордо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з ним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ним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народом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64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D34E60-076B-4D66-B49C-181BD74D6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2"/>
            <a:ext cx="9184091" cy="68568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ABC7C3-E4A2-45ED-ACCC-AF20F99CA84E}"/>
              </a:ext>
            </a:extLst>
          </p:cNvPr>
          <p:cNvSpPr/>
          <p:nvPr/>
        </p:nvSpPr>
        <p:spPr>
          <a:xfrm>
            <a:off x="152400" y="68580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герб –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тризуб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воля, слава й сила;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герб –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тризуб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Неволя нас косила,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ми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зросли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ми, є,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будем,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і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пісню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Несемо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людям.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Н.Поклад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99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7597ED-A600-4DA2-931E-B420938D5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5B1401-FEF8-403C-A1BC-058317476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828675"/>
            <a:ext cx="69532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28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2C741-40BF-484A-A33B-ACDD20D8E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D8B0EB-25E9-467E-8E47-13BF0C2BE680}"/>
              </a:ext>
            </a:extLst>
          </p:cNvPr>
          <p:cNvSpPr/>
          <p:nvPr/>
        </p:nvSpPr>
        <p:spPr>
          <a:xfrm>
            <a:off x="1281186" y="609600"/>
            <a:ext cx="5800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800" b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верби</a:t>
            </a:r>
            <a:r>
              <a:rPr lang="ru-RU" sz="28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</a:t>
            </a:r>
            <a:r>
              <a:rPr lang="ru-RU" sz="28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нема </a:t>
            </a:r>
            <a:r>
              <a:rPr lang="ru-RU" sz="2800" b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800" b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27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197</Words>
  <Application>Microsoft Office PowerPoint</Application>
  <PresentationFormat>Экран (4:3)</PresentationFormat>
  <Paragraphs>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Office Theme</vt:lpstr>
      <vt:lpstr>З Україною в серці!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UKRAINE’S  POWERPOINT</dc:title>
  <dc:creator>pmarkasian</dc:creator>
  <cp:lastModifiedBy>Вікторія</cp:lastModifiedBy>
  <cp:revision>12</cp:revision>
  <dcterms:created xsi:type="dcterms:W3CDTF">2014-05-20T14:53:19Z</dcterms:created>
  <dcterms:modified xsi:type="dcterms:W3CDTF">2023-09-14T10:22:06Z</dcterms:modified>
</cp:coreProperties>
</file>