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7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7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4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44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2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0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0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7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DD955F-CBDB-4FD9-88ED-4F363B37A096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C74D40-9F3D-4962-AC68-596469BF64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F0568-0E49-7B63-9B58-F626063AA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Єдиний</a:t>
            </a:r>
            <a:r>
              <a:rPr lang="ru-RU" dirty="0"/>
              <a:t> урок на тему:</a:t>
            </a:r>
            <a:br>
              <a:rPr lang="ru-RU" dirty="0"/>
            </a:br>
            <a:r>
              <a:rPr lang="ru-RU" dirty="0"/>
              <a:t>«За мир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значить за </a:t>
            </a:r>
            <a:r>
              <a:rPr lang="ru-RU" dirty="0" err="1"/>
              <a:t>життя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9C9B69-8AED-C327-5114-604E5048C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2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E9DEA-BBBE-3890-CA58-E193B4C1E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5" t="56403" b="-1220"/>
          <a:stretch/>
        </p:blipFill>
        <p:spPr>
          <a:xfrm>
            <a:off x="-781664" y="353961"/>
            <a:ext cx="12973664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1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AA012F-D681-D5AB-1B13-0A23FBD36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C61D3C-C399-F42A-A93D-865B83884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9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9C664A-42B6-CD3D-8B04-B6464B715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A1D3D-55A0-F34F-7E1E-3E389B83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B3B5CC-29A0-E49C-8678-8A712417C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87304F-07C3-0A81-2E18-966494DDA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</TotalTime>
  <Words>5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Интеграл</vt:lpstr>
      <vt:lpstr>Єдиний урок на тему: «За мир у всьому світі – це значить за життя»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Єдиний урок на тему: «За мир у всьому світі – це значить за життя»</dc:title>
  <dc:creator>Катя</dc:creator>
  <cp:lastModifiedBy>Вікторія</cp:lastModifiedBy>
  <cp:revision>1</cp:revision>
  <dcterms:created xsi:type="dcterms:W3CDTF">2023-09-25T07:51:18Z</dcterms:created>
  <dcterms:modified xsi:type="dcterms:W3CDTF">2023-09-26T13:04:55Z</dcterms:modified>
</cp:coreProperties>
</file>