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theme/theme5.xml" ContentType="application/vnd.openxmlformats-officedocument.theme+xml"/>
  <Override PartName="/ppt/slideLayouts/slideLayout57.xml" ContentType="application/vnd.openxmlformats-officedocument.presentationml.slideLayout+xml"/>
  <Override PartName="/ppt/notesSlides/notesSlide2.xml" ContentType="application/vnd.openxmlformats-officedocument.presentationml.notesSlide+xml"/>
  <Override PartName="/ppt/slideLayouts/slideLayout46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82.xml" ContentType="application/vnd.openxmlformats-officedocument.presentationml.slideLayout+xml"/>
  <Default Extension="xml" ContentType="application/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113.xml" ContentType="application/vnd.openxmlformats-officedocument.presentationml.slideLayout+xml"/>
  <Override PartName="/ppt/tableStyles.xml" ContentType="application/vnd.openxmlformats-officedocument.presentationml.tableStyles+xml"/>
  <Override PartName="/ppt/slideLayouts/slideLayout102.xml" ContentType="application/vnd.openxmlformats-officedocument.presentationml.slideLayout+xml"/>
  <Override PartName="/ppt/slideMasters/slideMaster8.xml" ContentType="application/vnd.openxmlformats-officedocument.presentationml.slideMaster+xml"/>
  <Override PartName="/ppt/slideMasters/slideMaster11.xml" ContentType="application/vnd.openxmlformats-officedocument.presentationml.slideMaster+xml"/>
  <Override PartName="/ppt/diagrams/colors8.xml" ContentType="application/vnd.openxmlformats-officedocument.drawingml.diagramColors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notesSlides/notesSlide7.xml" ContentType="application/vnd.openxmlformats-officedocument.presentationml.notesSlide+xml"/>
  <Override PartName="/ppt/diagrams/drawing7.xml" ContentType="application/vnd.ms-office.drawingml.diagramDrawing+xml"/>
  <Override PartName="/ppt/slideMasters/slideMaster4.xml" ContentType="application/vnd.openxmlformats-officedocument.presentationml.slideMaster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theme/theme6.xml" ContentType="application/vnd.openxmlformats-officedocument.theme+xml"/>
  <Override PartName="/ppt/slideLayouts/slideLayout69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98.xml" ContentType="application/vnd.openxmlformats-officedocument.presentationml.slideLayout+xml"/>
  <Override PartName="/ppt/theme/theme10.xml" ContentType="application/vnd.openxmlformats-officedocument.theme+xml"/>
  <Override PartName="/ppt/diagrams/colors4.xml" ContentType="application/vnd.openxmlformats-officedocument.drawingml.diagramColors+xml"/>
  <Override PartName="/ppt/diagrams/quickStyle7.xml" ContentType="application/vnd.openxmlformats-officedocument.drawingml.diagramStyle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118.xml" ContentType="application/vnd.openxmlformats-officedocument.presentationml.slideLayout+xml"/>
  <Default Extension="png" ContentType="image/png"/>
  <Override PartName="/ppt/notesSlides/notesSlide3.xml" ContentType="application/vnd.openxmlformats-officedocument.presentationml.notesSlide+xml"/>
  <Override PartName="/ppt/diagrams/drawing3.xml" ContentType="application/vnd.ms-office.drawingml.diagramDrawing+xml"/>
  <Override PartName="/ppt/presProps.xml" ContentType="application/vnd.openxmlformats-officedocument.presentationml.presProps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107.xml" ContentType="application/vnd.openxmlformats-officedocument.presentationml.slideLayout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114.xml" ContentType="application/vnd.openxmlformats-officedocument.presentationml.slideLayout+xml"/>
  <Override PartName="/ppt/presentation.xml" ContentType="application/vnd.openxmlformats-officedocument.presentationml.presentation.main+xml"/>
  <Override PartName="/ppt/slideLayouts/slideLayout14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103.xml" ContentType="application/vnd.openxmlformats-officedocument.presentationml.slideLayout+xml"/>
  <Override PartName="/ppt/diagrams/layout6.xml" ContentType="application/vnd.openxmlformats-officedocument.drawingml.diagram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Layouts/slideLayout21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diagrams/data7.xml" ContentType="application/vnd.openxmlformats-officedocument.drawingml.diagramData+xml"/>
  <Override PartName="/ppt/slideMasters/slideMaster9.xml" ContentType="application/vnd.openxmlformats-officedocument.presentationml.slideMaster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notesSlides/notesSlide8.xml" ContentType="application/vnd.openxmlformats-officedocument.presentationml.notesSlide+xml"/>
  <Override PartName="/ppt/diagrams/drawing8.xml" ContentType="application/vnd.ms-office.drawingml.diagramDrawing+xml"/>
  <Override PartName="/ppt/slideLayouts/slideLayout99.xml" ContentType="application/vnd.openxmlformats-officedocument.presentationml.slideLayout+xml"/>
  <Override PartName="/ppt/diagrams/data3.xml" ContentType="application/vnd.openxmlformats-officedocument.drawingml.diagramData+xml"/>
  <Override PartName="/ppt/diagrams/colors5.xml" ContentType="application/vnd.openxmlformats-officedocument.drawingml.diagramColors+xml"/>
  <Override PartName="/ppt/diagrams/quickStyle8.xml" ContentType="application/vnd.openxmlformats-officedocument.drawingml.diagramStyle+xml"/>
  <Override PartName="/ppt/slideMasters/slideMaster5.xml" ContentType="application/vnd.openxmlformats-officedocument.presentationml.slideMaster+xml"/>
  <Override PartName="/ppt/slideLayouts/slideLayout59.xml" ContentType="application/vnd.openxmlformats-officedocument.presentationml.slideLayout+xml"/>
  <Override PartName="/ppt/theme/theme7.xml" ContentType="application/vnd.openxmlformats-officedocument.theme+xml"/>
  <Override PartName="/ppt/slideLayouts/slideLayout88.xml" ContentType="application/vnd.openxmlformats-officedocument.presentationml.slideLayout+xml"/>
  <Override PartName="/ppt/theme/theme11.xml" ContentType="application/vnd.openxmlformats-officedocument.theme+xml"/>
  <Override PartName="/ppt/notesSlides/notesSlide4.xml" ContentType="application/vnd.openxmlformats-officedocument.presentationml.notesSlide+xml"/>
  <Override PartName="/ppt/diagrams/drawing4.xml" ContentType="application/vnd.ms-office.drawingml.diagramDrawing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119.xml" ContentType="application/vnd.openxmlformats-officedocument.presentationml.slideLayout+xml"/>
  <Override PartName="/ppt/diagrams/colors1.xml" ContentType="application/vnd.openxmlformats-officedocument.drawingml.diagramColors+xml"/>
  <Override PartName="/ppt/diagrams/quickStyle4.xml" ContentType="application/vnd.openxmlformats-officedocument.drawingml.diagramStyle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s/slide2.xml" ContentType="application/vnd.openxmlformats-officedocument.presentationml.slide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115.xml" ContentType="application/vnd.openxmlformats-officedocument.presentationml.slideLayout+xml"/>
  <Default Extension="rels" ContentType="application/vnd.openxmlformats-package.relationships+xml"/>
  <Override PartName="/ppt/slideLayouts/slideLayout2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104.xml" ContentType="application/vnd.openxmlformats-officedocument.presentationml.slideLayout+xml"/>
  <Override PartName="/ppt/diagrams/layout7.xml" ContentType="application/vnd.openxmlformats-officedocument.drawingml.diagramLayout+xml"/>
  <Override PartName="/ppt/diagrams/data8.xml" ContentType="application/vnd.openxmlformats-officedocument.drawingml.diagramData+xml"/>
  <Override PartName="/ppt/slides/slide12.xml" ContentType="application/vnd.openxmlformats-officedocument.presentationml.slide+xml"/>
  <Override PartName="/ppt/slideLayouts/slideLayout11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00.xml" ContentType="application/vnd.openxmlformats-officedocument.presentationml.slideLayout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notesSlides/notesSlide9.xml" ContentType="application/vnd.openxmlformats-officedocument.presentationml.notesSlide+xml"/>
  <Override PartName="/ppt/slideMasters/slideMaster6.xml" ContentType="application/vnd.openxmlformats-officedocument.presentationml.slideMaster+xml"/>
  <Override PartName="/ppt/theme/theme8.xml" ContentType="application/vnd.openxmlformats-officedocument.theme+xml"/>
  <Override PartName="/ppt/slideLayouts/slideLayout89.xml" ContentType="application/vnd.openxmlformats-officedocument.presentationml.slideLayout+xml"/>
  <Override PartName="/ppt/theme/theme12.xml" ContentType="application/vnd.openxmlformats-officedocument.theme+xml"/>
  <Override PartName="/ppt/diagrams/colors6.xml" ContentType="application/vnd.openxmlformats-officedocument.drawingml.diagramColors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78.xml" ContentType="application/vnd.openxmlformats-officedocument.presentationml.slideLayout+xml"/>
  <Override PartName="/ppt/notesSlides/notesSlide5.xml" ContentType="application/vnd.openxmlformats-officedocument.presentationml.notesSlide+xml"/>
  <Override PartName="/ppt/diagrams/drawing5.xml" ContentType="application/vnd.ms-office.drawingml.diagramDrawing+xml"/>
  <Override PartName="/ppt/slideMasters/slideMaster2.xml" ContentType="application/vnd.openxmlformats-officedocument.presentationml.slideMaster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109.xml" ContentType="application/vnd.openxmlformats-officedocument.presentationml.slideLayout+xml"/>
  <Override PartName="/ppt/notesSlides/notesSlide1.xml" ContentType="application/vnd.openxmlformats-officedocument.presentationml.notesSlide+xml"/>
  <Override PartName="/ppt/diagrams/colors2.xml" ContentType="application/vnd.openxmlformats-officedocument.drawingml.diagramColors+xml"/>
  <Override PartName="/ppt/diagrams/quickStyle5.xml" ContentType="application/vnd.openxmlformats-officedocument.drawingml.diagramStyle+xml"/>
  <Override PartName="/ppt/slides/slide3.xml" ContentType="application/vnd.openxmlformats-officedocument.presentationml.slide+xml"/>
  <Override PartName="/ppt/slideLayouts/slideLayout5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116.xml" ContentType="application/vnd.openxmlformats-officedocument.presentationml.slideLayout+xml"/>
  <Override PartName="/ppt/diagrams/drawing1.xml" ContentType="application/vnd.ms-office.drawingml.diagramDrawing+xml"/>
  <Override PartName="/ppt/slideLayouts/slideLayout16.xml" ContentType="application/vnd.openxmlformats-officedocument.presentationml.slideLayout+xml"/>
  <Default Extension="jpeg" ContentType="image/jpeg"/>
  <Override PartName="/ppt/slideLayouts/slideLayout34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105.xml" ContentType="application/vnd.openxmlformats-officedocument.presentationml.slideLayout+xml"/>
  <Override PartName="/ppt/diagrams/quickStyle1.xml" ContentType="application/vnd.openxmlformats-officedocument.drawingml.diagramStyle+xml"/>
  <Override PartName="/ppt/diagrams/layout8.xml" ContentType="application/vnd.openxmlformats-officedocument.drawingml.diagramLayout+xml"/>
  <Override PartName="/ppt/slideLayouts/slideLayout1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diagrams/layout4.xml" ContentType="application/vnd.openxmlformats-officedocument.drawingml.diagramLayout+xml"/>
  <Override PartName="/ppt/diagrams/data5.xml" ContentType="application/vnd.openxmlformats-officedocument.drawingml.diagramData+xml"/>
  <Override PartName="/ppt/diagrams/colors7.xml" ContentType="application/vnd.openxmlformats-officedocument.drawingml.diagramColors+xml"/>
  <Override PartName="/ppt/slideMasters/slideMaster7.xml" ContentType="application/vnd.openxmlformats-officedocument.presentationml.slideMaster+xml"/>
  <Override PartName="/ppt/slideMasters/slideMaster10.xml" ContentType="application/vnd.openxmlformats-officedocument.presentationml.slideMaster+xml"/>
  <Override PartName="/ppt/theme/theme9.xml" ContentType="application/vnd.openxmlformats-officedocument.theme+xml"/>
  <Override PartName="/ppt/notesSlides/notesSlide6.xml" ContentType="application/vnd.openxmlformats-officedocument.presentationml.notesSlide+xml"/>
  <Override PartName="/ppt/diagrams/drawing6.xml" ContentType="application/vnd.ms-office.drawingml.diagramDrawing+xml"/>
  <Override PartName="/ppt/slides/slide8.xml" ContentType="application/vnd.openxmlformats-officedocument.presentationml.slide+xml"/>
  <Override PartName="/ppt/slideLayouts/slideLayout6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97.xml" ContentType="application/vnd.openxmlformats-officedocument.presentationml.slideLayout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quickStyle6.xml" ContentType="application/vnd.openxmlformats-officedocument.drawingml.diagramStyle+xml"/>
  <Override PartName="/ppt/slideLayouts/slideLayout39.xml" ContentType="application/vnd.openxmlformats-officedocument.presentationml.slideLayout+xml"/>
  <Override PartName="/ppt/slideLayouts/slideLayout86.xml" ContentType="application/vnd.openxmlformats-officedocument.presentationml.slideLayout+xml"/>
  <Override PartName="/ppt/diagrams/drawing2.xml" ContentType="application/vnd.ms-office.drawingml.diagramDrawing+xml"/>
  <Override PartName="/ppt/slides/slide4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117.xml" ContentType="application/vnd.openxmlformats-officedocument.presentationml.slideLayout+xml"/>
  <Override PartName="/ppt/diagrams/quickStyle2.xml" ContentType="application/vnd.openxmlformats-officedocument.drawingml.diagramStyle+xml"/>
  <Override PartName="/ppt/theme/theme1.xml" ContentType="application/vnd.openxmlformats-officedocument.theme+xml"/>
  <Override PartName="/ppt/slideLayouts/slideLayout53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s/slide10.xml" ContentType="application/vnd.openxmlformats-officedocument.presentationml.slide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120.xml" ContentType="application/vnd.openxmlformats-officedocument.presentationml.slideLayout+xml"/>
  <Override PartName="/ppt/diagrams/layout5.xml" ContentType="application/vnd.openxmlformats-officedocument.drawingml.diagramLayout+xml"/>
  <Override PartName="/ppt/diagrams/data6.xml" ContentType="application/vnd.openxmlformats-officedocument.drawingml.diagramData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  <p:sldMasterId id="2147483684" r:id="rId4"/>
    <p:sldMasterId id="2147483696" r:id="rId5"/>
    <p:sldMasterId id="2147483708" r:id="rId6"/>
    <p:sldMasterId id="2147483720" r:id="rId7"/>
    <p:sldMasterId id="2147483732" r:id="rId8"/>
    <p:sldMasterId id="2147483744" r:id="rId9"/>
    <p:sldMasterId id="2147483756" r:id="rId10"/>
    <p:sldMasterId id="2147483768" r:id="rId11"/>
  </p:sldMasterIdLst>
  <p:notesMasterIdLst>
    <p:notesMasterId r:id="rId24"/>
  </p:notesMasterIdLst>
  <p:sldIdLst>
    <p:sldId id="256" r:id="rId12"/>
    <p:sldId id="257" r:id="rId13"/>
    <p:sldId id="259" r:id="rId14"/>
    <p:sldId id="261" r:id="rId15"/>
    <p:sldId id="263" r:id="rId16"/>
    <p:sldId id="265" r:id="rId17"/>
    <p:sldId id="267" r:id="rId18"/>
    <p:sldId id="269" r:id="rId19"/>
    <p:sldId id="271" r:id="rId20"/>
    <p:sldId id="273" r:id="rId21"/>
    <p:sldId id="275" r:id="rId22"/>
    <p:sldId id="277" r:id="rId2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2.xml"/><Relationship Id="rId18" Type="http://schemas.openxmlformats.org/officeDocument/2006/relationships/slide" Target="slides/slide7.xml"/><Relationship Id="rId26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0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1.xml"/><Relationship Id="rId17" Type="http://schemas.openxmlformats.org/officeDocument/2006/relationships/slide" Target="slides/slide6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5.xml"/><Relationship Id="rId20" Type="http://schemas.openxmlformats.org/officeDocument/2006/relationships/slide" Target="slides/slide9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notesMaster" Target="notesMasters/notesMaster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4.xml"/><Relationship Id="rId23" Type="http://schemas.openxmlformats.org/officeDocument/2006/relationships/slide" Target="slides/slide12.xml"/><Relationship Id="rId28" Type="http://schemas.openxmlformats.org/officeDocument/2006/relationships/tableStyles" Target="tableStyles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8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3.xml"/><Relationship Id="rId22" Type="http://schemas.openxmlformats.org/officeDocument/2006/relationships/slide" Target="slides/slide11.xml"/><Relationship Id="rId27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ECFCCC8-1A5D-4216-9402-FDDDBA658D73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l-PL"/>
        </a:p>
      </dgm:t>
    </dgm:pt>
    <dgm:pt modelId="{A1B86EB4-88F8-4E85-81E6-AF259351F7EC}">
      <dgm:prSet/>
      <dgm:spPr/>
      <dgm:t>
        <a:bodyPr/>
        <a:lstStyle/>
        <a:p>
          <a:pPr marL="0" marR="0" indent="0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uk-UA" dirty="0" smtClean="0"/>
            <a:t>Розвиток змісту освіти має відповідати викликам динамічного сучасного світу та враховувати нові знання і найкращі ідеї. Як засвідчують результати багатьох досліджень, існують глобальні виклики – чинники змін для сучасної освіти:</a:t>
          </a:r>
        </a:p>
        <a:p>
          <a:pPr defTabSz="27114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l-PL" dirty="0"/>
        </a:p>
      </dgm:t>
    </dgm:pt>
    <dgm:pt modelId="{4C5F2152-3B99-458D-BEA0-77F64FD8F9D4}" type="parTrans" cxnId="{AB6B83BD-C281-4BD9-9AF2-7567016A0554}">
      <dgm:prSet/>
      <dgm:spPr/>
      <dgm:t>
        <a:bodyPr/>
        <a:lstStyle/>
        <a:p>
          <a:endParaRPr lang="pl-PL"/>
        </a:p>
      </dgm:t>
    </dgm:pt>
    <dgm:pt modelId="{A1ABDB87-AB62-451A-9AE3-17A612D799DC}" type="sibTrans" cxnId="{AB6B83BD-C281-4BD9-9AF2-7567016A0554}">
      <dgm:prSet/>
      <dgm:spPr/>
      <dgm:t>
        <a:bodyPr/>
        <a:lstStyle/>
        <a:p>
          <a:endParaRPr lang="pl-PL"/>
        </a:p>
      </dgm:t>
    </dgm:pt>
    <dgm:pt modelId="{56898A15-07C2-4788-B872-106D4EA29725}" type="pres">
      <dgm:prSet presAssocID="{FECFCCC8-1A5D-4216-9402-FDDDBA658D73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pl-PL"/>
        </a:p>
      </dgm:t>
    </dgm:pt>
    <dgm:pt modelId="{F6F4B57A-37A9-437F-A775-FC0A5B7E7477}" type="pres">
      <dgm:prSet presAssocID="{A1B86EB4-88F8-4E85-81E6-AF259351F7EC}" presName="parentText" presStyleLbl="node1" presStyleIdx="0" presStyleCnt="1" custLinFactNeighborX="520" custLinFactNeighborY="6100">
        <dgm:presLayoutVars>
          <dgm:chMax val="0"/>
          <dgm:bulletEnabled val="1"/>
        </dgm:presLayoutVars>
      </dgm:prSet>
      <dgm:spPr/>
      <dgm:t>
        <a:bodyPr/>
        <a:lstStyle/>
        <a:p>
          <a:endParaRPr lang="pl-PL"/>
        </a:p>
      </dgm:t>
    </dgm:pt>
  </dgm:ptLst>
  <dgm:cxnLst>
    <dgm:cxn modelId="{9FB0B6D2-6885-4967-B4A4-254B9858333B}" type="presOf" srcId="{A1B86EB4-88F8-4E85-81E6-AF259351F7EC}" destId="{F6F4B57A-37A9-437F-A775-FC0A5B7E7477}" srcOrd="0" destOrd="0" presId="urn:microsoft.com/office/officeart/2005/8/layout/vList2"/>
    <dgm:cxn modelId="{7D60FA84-6D77-43B9-BC9B-3A21EBA74B60}" type="presOf" srcId="{FECFCCC8-1A5D-4216-9402-FDDDBA658D73}" destId="{56898A15-07C2-4788-B872-106D4EA29725}" srcOrd="0" destOrd="0" presId="urn:microsoft.com/office/officeart/2005/8/layout/vList2"/>
    <dgm:cxn modelId="{AB6B83BD-C281-4BD9-9AF2-7567016A0554}" srcId="{FECFCCC8-1A5D-4216-9402-FDDDBA658D73}" destId="{A1B86EB4-88F8-4E85-81E6-AF259351F7EC}" srcOrd="0" destOrd="0" parTransId="{4C5F2152-3B99-458D-BEA0-77F64FD8F9D4}" sibTransId="{A1ABDB87-AB62-451A-9AE3-17A612D799DC}"/>
    <dgm:cxn modelId="{BA987D29-070C-497C-8EAE-09050CCF85C4}" type="presParOf" srcId="{56898A15-07C2-4788-B872-106D4EA29725}" destId="{F6F4B57A-37A9-437F-A775-FC0A5B7E7477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AB72A16-BBDC-4F0C-800B-F8CDBDFF64C5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l-PL"/>
        </a:p>
      </dgm:t>
    </dgm:pt>
    <dgm:pt modelId="{950663BC-44E7-4905-AB4E-F21F9C6BB866}">
      <dgm:prSet/>
      <dgm:spPr/>
      <dgm:t>
        <a:bodyPr/>
        <a:lstStyle/>
        <a:p>
          <a:pPr marL="0" marR="0" indent="0" algn="ctr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pl-PL" dirty="0" smtClean="0"/>
            <a:t/>
          </a:r>
          <a:br>
            <a:rPr lang="pl-PL" dirty="0" smtClean="0"/>
          </a:br>
          <a:r>
            <a:rPr lang="uk-UA" b="1" i="1" dirty="0" smtClean="0"/>
            <a:t>Зміни в суспільному житті і характері </a:t>
          </a:r>
          <a:r>
            <a:rPr lang="en-US" b="1" i="1" dirty="0" smtClean="0"/>
            <a:t> </a:t>
          </a:r>
          <a:r>
            <a:rPr lang="uk-UA" b="1" i="1" dirty="0" smtClean="0"/>
            <a:t>праці</a:t>
          </a:r>
        </a:p>
        <a:p>
          <a:pPr algn="l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l-PL" dirty="0"/>
        </a:p>
      </dgm:t>
    </dgm:pt>
    <dgm:pt modelId="{90554809-9FA4-4B5B-A883-009ED9CE5680}" type="parTrans" cxnId="{7EEDF4EC-E0DD-4783-8717-509293CBAA8E}">
      <dgm:prSet/>
      <dgm:spPr/>
      <dgm:t>
        <a:bodyPr/>
        <a:lstStyle/>
        <a:p>
          <a:endParaRPr lang="pl-PL"/>
        </a:p>
      </dgm:t>
    </dgm:pt>
    <dgm:pt modelId="{ACE0F314-7F1B-4F63-89C2-972FF44C608A}" type="sibTrans" cxnId="{7EEDF4EC-E0DD-4783-8717-509293CBAA8E}">
      <dgm:prSet/>
      <dgm:spPr/>
      <dgm:t>
        <a:bodyPr/>
        <a:lstStyle/>
        <a:p>
          <a:endParaRPr lang="pl-PL"/>
        </a:p>
      </dgm:t>
    </dgm:pt>
    <dgm:pt modelId="{F221DC2E-9BA4-40E5-BB8D-77A2BCEF9FC4}" type="pres">
      <dgm:prSet presAssocID="{EAB72A16-BBDC-4F0C-800B-F8CDBDFF64C5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pl-PL"/>
        </a:p>
      </dgm:t>
    </dgm:pt>
    <dgm:pt modelId="{55BD8C47-4CEF-47CD-A1D3-775D81F3EC1A}" type="pres">
      <dgm:prSet presAssocID="{950663BC-44E7-4905-AB4E-F21F9C6BB866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pl-PL"/>
        </a:p>
      </dgm:t>
    </dgm:pt>
  </dgm:ptLst>
  <dgm:cxnLst>
    <dgm:cxn modelId="{042247CC-3BBE-4955-BE71-C88690E49627}" type="presOf" srcId="{EAB72A16-BBDC-4F0C-800B-F8CDBDFF64C5}" destId="{F221DC2E-9BA4-40E5-BB8D-77A2BCEF9FC4}" srcOrd="0" destOrd="0" presId="urn:microsoft.com/office/officeart/2005/8/layout/vList2"/>
    <dgm:cxn modelId="{FB1034C8-2EBA-4CD0-90D6-CA3129652F82}" type="presOf" srcId="{950663BC-44E7-4905-AB4E-F21F9C6BB866}" destId="{55BD8C47-4CEF-47CD-A1D3-775D81F3EC1A}" srcOrd="0" destOrd="0" presId="urn:microsoft.com/office/officeart/2005/8/layout/vList2"/>
    <dgm:cxn modelId="{7EEDF4EC-E0DD-4783-8717-509293CBAA8E}" srcId="{EAB72A16-BBDC-4F0C-800B-F8CDBDFF64C5}" destId="{950663BC-44E7-4905-AB4E-F21F9C6BB866}" srcOrd="0" destOrd="0" parTransId="{90554809-9FA4-4B5B-A883-009ED9CE5680}" sibTransId="{ACE0F314-7F1B-4F63-89C2-972FF44C608A}"/>
    <dgm:cxn modelId="{3691428B-419E-4C44-BE58-D7E90A4E2C81}" type="presParOf" srcId="{F221DC2E-9BA4-40E5-BB8D-77A2BCEF9FC4}" destId="{55BD8C47-4CEF-47CD-A1D3-775D81F3EC1A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D27E7A01-F0C1-472C-8F2E-A2C1F1FB80C7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l-PL"/>
        </a:p>
      </dgm:t>
    </dgm:pt>
    <dgm:pt modelId="{D0D7424B-BE42-4E12-9A64-233EE0844827}">
      <dgm:prSet custT="1"/>
      <dgm:spPr/>
      <dgm:t>
        <a:bodyPr/>
        <a:lstStyle/>
        <a:p>
          <a:pPr marL="0" marR="0" indent="0" algn="ctr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pl-PL" sz="2100" dirty="0" smtClean="0"/>
            <a:t/>
          </a:r>
          <a:br>
            <a:rPr lang="pl-PL" sz="2100" dirty="0" smtClean="0"/>
          </a:br>
          <a:r>
            <a:rPr lang="uk-UA" sz="2800" b="1" i="1" dirty="0" smtClean="0"/>
            <a:t>Вплив технологій</a:t>
          </a:r>
          <a:r>
            <a:rPr lang="en-US" sz="2800" b="1" i="1" dirty="0" smtClean="0"/>
            <a:t> </a:t>
          </a:r>
          <a:r>
            <a:rPr lang="uk-UA" sz="2800" b="1" i="1" dirty="0" smtClean="0"/>
            <a:t>в умовах пандемії</a:t>
          </a:r>
        </a:p>
        <a:p>
          <a:pPr algn="l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l-PL" sz="2100" dirty="0"/>
        </a:p>
      </dgm:t>
    </dgm:pt>
    <dgm:pt modelId="{128E97F4-DFEE-4B79-BD7D-B3653DF5A14C}" type="parTrans" cxnId="{F1B93833-F124-4D68-8C21-F1391113AF71}">
      <dgm:prSet/>
      <dgm:spPr/>
      <dgm:t>
        <a:bodyPr/>
        <a:lstStyle/>
        <a:p>
          <a:endParaRPr lang="pl-PL"/>
        </a:p>
      </dgm:t>
    </dgm:pt>
    <dgm:pt modelId="{50123D81-5F39-4FDD-9833-BAFC2CF4181D}" type="sibTrans" cxnId="{F1B93833-F124-4D68-8C21-F1391113AF71}">
      <dgm:prSet/>
      <dgm:spPr/>
      <dgm:t>
        <a:bodyPr/>
        <a:lstStyle/>
        <a:p>
          <a:endParaRPr lang="pl-PL"/>
        </a:p>
      </dgm:t>
    </dgm:pt>
    <dgm:pt modelId="{A96F1340-CDC7-4C4F-9230-3305786934EE}" type="pres">
      <dgm:prSet presAssocID="{D27E7A01-F0C1-472C-8F2E-A2C1F1FB80C7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pl-PL"/>
        </a:p>
      </dgm:t>
    </dgm:pt>
    <dgm:pt modelId="{485041CF-03C2-45DA-AC16-EA3481D2EB3A}" type="pres">
      <dgm:prSet presAssocID="{D0D7424B-BE42-4E12-9A64-233EE0844827}" presName="parentText" presStyleLbl="node1" presStyleIdx="0" presStyleCnt="1" custScaleY="68028" custLinFactNeighborX="-1216" custLinFactNeighborY="-35">
        <dgm:presLayoutVars>
          <dgm:chMax val="0"/>
          <dgm:bulletEnabled val="1"/>
        </dgm:presLayoutVars>
      </dgm:prSet>
      <dgm:spPr/>
      <dgm:t>
        <a:bodyPr/>
        <a:lstStyle/>
        <a:p>
          <a:endParaRPr lang="pl-PL"/>
        </a:p>
      </dgm:t>
    </dgm:pt>
  </dgm:ptLst>
  <dgm:cxnLst>
    <dgm:cxn modelId="{F1B93833-F124-4D68-8C21-F1391113AF71}" srcId="{D27E7A01-F0C1-472C-8F2E-A2C1F1FB80C7}" destId="{D0D7424B-BE42-4E12-9A64-233EE0844827}" srcOrd="0" destOrd="0" parTransId="{128E97F4-DFEE-4B79-BD7D-B3653DF5A14C}" sibTransId="{50123D81-5F39-4FDD-9833-BAFC2CF4181D}"/>
    <dgm:cxn modelId="{0E2D8D5D-2744-4906-8B6D-AB0192FDDD54}" type="presOf" srcId="{D27E7A01-F0C1-472C-8F2E-A2C1F1FB80C7}" destId="{A96F1340-CDC7-4C4F-9230-3305786934EE}" srcOrd="0" destOrd="0" presId="urn:microsoft.com/office/officeart/2005/8/layout/vList2"/>
    <dgm:cxn modelId="{963CDFD7-467D-45B4-BF32-45BBEA216A95}" type="presOf" srcId="{D0D7424B-BE42-4E12-9A64-233EE0844827}" destId="{485041CF-03C2-45DA-AC16-EA3481D2EB3A}" srcOrd="0" destOrd="0" presId="urn:microsoft.com/office/officeart/2005/8/layout/vList2"/>
    <dgm:cxn modelId="{0785A0CD-6451-4EC3-B8DA-5B178B24D406}" type="presParOf" srcId="{A96F1340-CDC7-4C4F-9230-3305786934EE}" destId="{485041CF-03C2-45DA-AC16-EA3481D2EB3A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D27E7A01-F0C1-472C-8F2E-A2C1F1FB80C7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l-PL"/>
        </a:p>
      </dgm:t>
    </dgm:pt>
    <dgm:pt modelId="{D0D7424B-BE42-4E12-9A64-233EE0844827}">
      <dgm:prSet/>
      <dgm:spPr/>
      <dgm:t>
        <a:bodyPr/>
        <a:lstStyle/>
        <a:p>
          <a:pPr marL="0" marR="0" indent="0" algn="ctr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pl-PL" dirty="0" smtClean="0"/>
            <a:t/>
          </a:r>
          <a:br>
            <a:rPr lang="pl-PL" dirty="0" smtClean="0"/>
          </a:br>
          <a:r>
            <a:rPr lang="uk-UA" b="1" i="1" dirty="0" smtClean="0"/>
            <a:t>Потреба в більшій індивідуалізації та інноваціях</a:t>
          </a:r>
        </a:p>
        <a:p>
          <a:pPr algn="l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l-PL" dirty="0"/>
        </a:p>
      </dgm:t>
    </dgm:pt>
    <dgm:pt modelId="{128E97F4-DFEE-4B79-BD7D-B3653DF5A14C}" type="parTrans" cxnId="{F1B93833-F124-4D68-8C21-F1391113AF71}">
      <dgm:prSet/>
      <dgm:spPr/>
      <dgm:t>
        <a:bodyPr/>
        <a:lstStyle/>
        <a:p>
          <a:endParaRPr lang="pl-PL"/>
        </a:p>
      </dgm:t>
    </dgm:pt>
    <dgm:pt modelId="{50123D81-5F39-4FDD-9833-BAFC2CF4181D}" type="sibTrans" cxnId="{F1B93833-F124-4D68-8C21-F1391113AF71}">
      <dgm:prSet/>
      <dgm:spPr/>
      <dgm:t>
        <a:bodyPr/>
        <a:lstStyle/>
        <a:p>
          <a:endParaRPr lang="pl-PL"/>
        </a:p>
      </dgm:t>
    </dgm:pt>
    <dgm:pt modelId="{A96F1340-CDC7-4C4F-9230-3305786934EE}" type="pres">
      <dgm:prSet presAssocID="{D27E7A01-F0C1-472C-8F2E-A2C1F1FB80C7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pl-PL"/>
        </a:p>
      </dgm:t>
    </dgm:pt>
    <dgm:pt modelId="{485041CF-03C2-45DA-AC16-EA3481D2EB3A}" type="pres">
      <dgm:prSet presAssocID="{D0D7424B-BE42-4E12-9A64-233EE0844827}" presName="parentText" presStyleLbl="node1" presStyleIdx="0" presStyleCnt="1" custLinFactNeighborX="-1216" custLinFactNeighborY="-10663">
        <dgm:presLayoutVars>
          <dgm:chMax val="0"/>
          <dgm:bulletEnabled val="1"/>
        </dgm:presLayoutVars>
      </dgm:prSet>
      <dgm:spPr/>
      <dgm:t>
        <a:bodyPr/>
        <a:lstStyle/>
        <a:p>
          <a:endParaRPr lang="pl-PL"/>
        </a:p>
      </dgm:t>
    </dgm:pt>
  </dgm:ptLst>
  <dgm:cxnLst>
    <dgm:cxn modelId="{F1B93833-F124-4D68-8C21-F1391113AF71}" srcId="{D27E7A01-F0C1-472C-8F2E-A2C1F1FB80C7}" destId="{D0D7424B-BE42-4E12-9A64-233EE0844827}" srcOrd="0" destOrd="0" parTransId="{128E97F4-DFEE-4B79-BD7D-B3653DF5A14C}" sibTransId="{50123D81-5F39-4FDD-9833-BAFC2CF4181D}"/>
    <dgm:cxn modelId="{2D690D3E-3411-4EAB-BD26-EBC9769DEC8D}" type="presOf" srcId="{D0D7424B-BE42-4E12-9A64-233EE0844827}" destId="{485041CF-03C2-45DA-AC16-EA3481D2EB3A}" srcOrd="0" destOrd="0" presId="urn:microsoft.com/office/officeart/2005/8/layout/vList2"/>
    <dgm:cxn modelId="{56D652E4-CFA0-4F41-B66C-C44EA3E01708}" type="presOf" srcId="{D27E7A01-F0C1-472C-8F2E-A2C1F1FB80C7}" destId="{A96F1340-CDC7-4C4F-9230-3305786934EE}" srcOrd="0" destOrd="0" presId="urn:microsoft.com/office/officeart/2005/8/layout/vList2"/>
    <dgm:cxn modelId="{C54FBB87-0377-4822-A10C-2271276A4DBF}" type="presParOf" srcId="{A96F1340-CDC7-4C4F-9230-3305786934EE}" destId="{485041CF-03C2-45DA-AC16-EA3481D2EB3A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D27E7A01-F0C1-472C-8F2E-A2C1F1FB80C7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l-PL"/>
        </a:p>
      </dgm:t>
    </dgm:pt>
    <dgm:pt modelId="{D0D7424B-BE42-4E12-9A64-233EE0844827}">
      <dgm:prSet custT="1">
        <dgm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pPr marL="0" marR="0" indent="0" algn="ctr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uk-UA" sz="3600" b="1" i="1" dirty="0" err="1" smtClean="0"/>
            <a:t>Глобалізований</a:t>
          </a:r>
          <a:r>
            <a:rPr lang="uk-UA" sz="3600" b="1" i="1" dirty="0" smtClean="0"/>
            <a:t> вимір життя і праці</a:t>
          </a:r>
        </a:p>
        <a:p>
          <a:pPr algn="l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l-PL" sz="3900" dirty="0"/>
        </a:p>
      </dgm:t>
    </dgm:pt>
    <dgm:pt modelId="{128E97F4-DFEE-4B79-BD7D-B3653DF5A14C}" type="parTrans" cxnId="{F1B93833-F124-4D68-8C21-F1391113AF71}">
      <dgm:prSet/>
      <dgm:spPr/>
      <dgm:t>
        <a:bodyPr/>
        <a:lstStyle/>
        <a:p>
          <a:endParaRPr lang="pl-PL"/>
        </a:p>
      </dgm:t>
    </dgm:pt>
    <dgm:pt modelId="{50123D81-5F39-4FDD-9833-BAFC2CF4181D}" type="sibTrans" cxnId="{F1B93833-F124-4D68-8C21-F1391113AF71}">
      <dgm:prSet/>
      <dgm:spPr/>
      <dgm:t>
        <a:bodyPr/>
        <a:lstStyle/>
        <a:p>
          <a:endParaRPr lang="pl-PL"/>
        </a:p>
      </dgm:t>
    </dgm:pt>
    <dgm:pt modelId="{A96F1340-CDC7-4C4F-9230-3305786934EE}" type="pres">
      <dgm:prSet presAssocID="{D27E7A01-F0C1-472C-8F2E-A2C1F1FB80C7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pl-PL"/>
        </a:p>
      </dgm:t>
    </dgm:pt>
    <dgm:pt modelId="{485041CF-03C2-45DA-AC16-EA3481D2EB3A}" type="pres">
      <dgm:prSet presAssocID="{D0D7424B-BE42-4E12-9A64-233EE0844827}" presName="parentText" presStyleLbl="node1" presStyleIdx="0" presStyleCnt="1" custLinFactNeighborX="3125" custLinFactNeighborY="6100">
        <dgm:presLayoutVars>
          <dgm:chMax val="0"/>
          <dgm:bulletEnabled val="1"/>
        </dgm:presLayoutVars>
      </dgm:prSet>
      <dgm:spPr/>
      <dgm:t>
        <a:bodyPr/>
        <a:lstStyle/>
        <a:p>
          <a:endParaRPr lang="pl-PL"/>
        </a:p>
      </dgm:t>
    </dgm:pt>
  </dgm:ptLst>
  <dgm:cxnLst>
    <dgm:cxn modelId="{F31CDF3F-40CE-4F51-A952-17068DC71AE9}" type="presOf" srcId="{D27E7A01-F0C1-472C-8F2E-A2C1F1FB80C7}" destId="{A96F1340-CDC7-4C4F-9230-3305786934EE}" srcOrd="0" destOrd="0" presId="urn:microsoft.com/office/officeart/2005/8/layout/vList2"/>
    <dgm:cxn modelId="{D78996BC-62C6-4BA9-99A8-775B8A6E5822}" type="presOf" srcId="{D0D7424B-BE42-4E12-9A64-233EE0844827}" destId="{485041CF-03C2-45DA-AC16-EA3481D2EB3A}" srcOrd="0" destOrd="0" presId="urn:microsoft.com/office/officeart/2005/8/layout/vList2"/>
    <dgm:cxn modelId="{F1B93833-F124-4D68-8C21-F1391113AF71}" srcId="{D27E7A01-F0C1-472C-8F2E-A2C1F1FB80C7}" destId="{D0D7424B-BE42-4E12-9A64-233EE0844827}" srcOrd="0" destOrd="0" parTransId="{128E97F4-DFEE-4B79-BD7D-B3653DF5A14C}" sibTransId="{50123D81-5F39-4FDD-9833-BAFC2CF4181D}"/>
    <dgm:cxn modelId="{8979B877-EA2D-45F2-B29A-D81D19D3B62D}" type="presParOf" srcId="{A96F1340-CDC7-4C4F-9230-3305786934EE}" destId="{485041CF-03C2-45DA-AC16-EA3481D2EB3A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D27E7A01-F0C1-472C-8F2E-A2C1F1FB80C7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l-PL"/>
        </a:p>
      </dgm:t>
    </dgm:pt>
    <dgm:pt modelId="{D0D7424B-BE42-4E12-9A64-233EE0844827}">
      <dgm:prSet custT="1"/>
      <dgm:spPr/>
      <dgm:t>
        <a:bodyPr/>
        <a:lstStyle/>
        <a:p>
          <a:pPr marL="0" marR="0" indent="0" algn="ctr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pl-PL" sz="1400" dirty="0" smtClean="0"/>
            <a:t/>
          </a:r>
          <a:br>
            <a:rPr lang="pl-PL" sz="1400" dirty="0" smtClean="0"/>
          </a:br>
          <a:r>
            <a:rPr lang="uk-UA" sz="2400" b="1" i="1" dirty="0" smtClean="0"/>
            <a:t>Питомо українські виклики, які пов'язані з воєнними діями, з одного боку, та </a:t>
          </a:r>
          <a:r>
            <a:rPr lang="uk-UA" sz="2400" b="1" i="1" dirty="0" err="1" smtClean="0"/>
            <a:t>євроінтеграційними</a:t>
          </a:r>
          <a:r>
            <a:rPr lang="uk-UA" sz="2400" b="1" i="1" dirty="0" smtClean="0"/>
            <a:t> прагненнями українського народу, з іншого</a:t>
          </a:r>
          <a:endParaRPr lang="uk-UA" sz="2400" dirty="0" smtClean="0"/>
        </a:p>
        <a:p>
          <a:pPr algn="l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l-PL" sz="1400" dirty="0"/>
        </a:p>
      </dgm:t>
    </dgm:pt>
    <dgm:pt modelId="{128E97F4-DFEE-4B79-BD7D-B3653DF5A14C}" type="parTrans" cxnId="{F1B93833-F124-4D68-8C21-F1391113AF71}">
      <dgm:prSet/>
      <dgm:spPr/>
      <dgm:t>
        <a:bodyPr/>
        <a:lstStyle/>
        <a:p>
          <a:endParaRPr lang="pl-PL"/>
        </a:p>
      </dgm:t>
    </dgm:pt>
    <dgm:pt modelId="{50123D81-5F39-4FDD-9833-BAFC2CF4181D}" type="sibTrans" cxnId="{F1B93833-F124-4D68-8C21-F1391113AF71}">
      <dgm:prSet/>
      <dgm:spPr/>
      <dgm:t>
        <a:bodyPr/>
        <a:lstStyle/>
        <a:p>
          <a:endParaRPr lang="pl-PL"/>
        </a:p>
      </dgm:t>
    </dgm:pt>
    <dgm:pt modelId="{A96F1340-CDC7-4C4F-9230-3305786934EE}" type="pres">
      <dgm:prSet presAssocID="{D27E7A01-F0C1-472C-8F2E-A2C1F1FB80C7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pl-PL"/>
        </a:p>
      </dgm:t>
    </dgm:pt>
    <dgm:pt modelId="{485041CF-03C2-45DA-AC16-EA3481D2EB3A}" type="pres">
      <dgm:prSet presAssocID="{D0D7424B-BE42-4E12-9A64-233EE0844827}" presName="parentText" presStyleLbl="node1" presStyleIdx="0" presStyleCnt="1" custScaleY="110919" custLinFactNeighborX="3125" custLinFactNeighborY="6100">
        <dgm:presLayoutVars>
          <dgm:chMax val="0"/>
          <dgm:bulletEnabled val="1"/>
        </dgm:presLayoutVars>
      </dgm:prSet>
      <dgm:spPr/>
      <dgm:t>
        <a:bodyPr/>
        <a:lstStyle/>
        <a:p>
          <a:endParaRPr lang="pl-PL"/>
        </a:p>
      </dgm:t>
    </dgm:pt>
  </dgm:ptLst>
  <dgm:cxnLst>
    <dgm:cxn modelId="{2DF8B517-E53F-426B-A98D-EFADA4729BA3}" type="presOf" srcId="{D0D7424B-BE42-4E12-9A64-233EE0844827}" destId="{485041CF-03C2-45DA-AC16-EA3481D2EB3A}" srcOrd="0" destOrd="0" presId="urn:microsoft.com/office/officeart/2005/8/layout/vList2"/>
    <dgm:cxn modelId="{F1B93833-F124-4D68-8C21-F1391113AF71}" srcId="{D27E7A01-F0C1-472C-8F2E-A2C1F1FB80C7}" destId="{D0D7424B-BE42-4E12-9A64-233EE0844827}" srcOrd="0" destOrd="0" parTransId="{128E97F4-DFEE-4B79-BD7D-B3653DF5A14C}" sibTransId="{50123D81-5F39-4FDD-9833-BAFC2CF4181D}"/>
    <dgm:cxn modelId="{E9E637D3-1BB4-47B7-8D33-0E5B5B04F930}" type="presOf" srcId="{D27E7A01-F0C1-472C-8F2E-A2C1F1FB80C7}" destId="{A96F1340-CDC7-4C4F-9230-3305786934EE}" srcOrd="0" destOrd="0" presId="urn:microsoft.com/office/officeart/2005/8/layout/vList2"/>
    <dgm:cxn modelId="{DD886D81-6FF0-4291-A914-4E5D3362F903}" type="presParOf" srcId="{A96F1340-CDC7-4C4F-9230-3305786934EE}" destId="{485041CF-03C2-45DA-AC16-EA3481D2EB3A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5568F48A-5E82-4B47-BE1D-4F7F202C7A30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l-PL"/>
        </a:p>
      </dgm:t>
    </dgm:pt>
    <dgm:pt modelId="{4B50AFC0-6B95-4CDD-AD66-DBE51DF05F15}">
      <dgm:prSet custT="1"/>
      <dgm:spPr/>
      <dgm:t>
        <a:bodyPr/>
        <a:lstStyle/>
        <a:p>
          <a:pPr algn="ctr" rtl="0"/>
          <a:r>
            <a:rPr lang="uk-UA" sz="3200" baseline="0" dirty="0" smtClean="0"/>
            <a:t>Актуальність розвитку різних </a:t>
          </a:r>
          <a:r>
            <a:rPr lang="uk-UA" sz="3200" baseline="0" dirty="0" err="1" smtClean="0"/>
            <a:t>компетенцій</a:t>
          </a:r>
          <a:r>
            <a:rPr lang="uk-UA" sz="3200" baseline="0" dirty="0" smtClean="0"/>
            <a:t> з дітьми з ООП</a:t>
          </a:r>
          <a:endParaRPr lang="ru-RU" sz="3200" baseline="0" dirty="0" smtClean="0"/>
        </a:p>
        <a:p>
          <a:pPr algn="l" rtl="0"/>
          <a:endParaRPr lang="pl-PL" sz="3200" dirty="0"/>
        </a:p>
      </dgm:t>
    </dgm:pt>
    <dgm:pt modelId="{A694B8FE-82C8-4ED7-98AF-D4317E9EF968}" type="parTrans" cxnId="{27DB03A8-0716-48C6-93A3-D6726409AF0F}">
      <dgm:prSet/>
      <dgm:spPr/>
      <dgm:t>
        <a:bodyPr/>
        <a:lstStyle/>
        <a:p>
          <a:endParaRPr lang="pl-PL"/>
        </a:p>
      </dgm:t>
    </dgm:pt>
    <dgm:pt modelId="{96795EDC-818A-4C54-9921-2ECA9F918075}" type="sibTrans" cxnId="{27DB03A8-0716-48C6-93A3-D6726409AF0F}">
      <dgm:prSet/>
      <dgm:spPr/>
      <dgm:t>
        <a:bodyPr/>
        <a:lstStyle/>
        <a:p>
          <a:endParaRPr lang="pl-PL"/>
        </a:p>
      </dgm:t>
    </dgm:pt>
    <dgm:pt modelId="{BA948973-D369-44D3-B0FF-10D84202E22C}" type="pres">
      <dgm:prSet presAssocID="{5568F48A-5E82-4B47-BE1D-4F7F202C7A30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pl-PL"/>
        </a:p>
      </dgm:t>
    </dgm:pt>
    <dgm:pt modelId="{28710571-E962-43F5-B896-999462278FB9}" type="pres">
      <dgm:prSet presAssocID="{4B50AFC0-6B95-4CDD-AD66-DBE51DF05F15}" presName="parentText" presStyleLbl="node1" presStyleIdx="0" presStyleCnt="1" custScaleY="144812" custLinFactNeighborX="-5556" custLinFactNeighborY="924">
        <dgm:presLayoutVars>
          <dgm:chMax val="0"/>
          <dgm:bulletEnabled val="1"/>
        </dgm:presLayoutVars>
      </dgm:prSet>
      <dgm:spPr/>
      <dgm:t>
        <a:bodyPr/>
        <a:lstStyle/>
        <a:p>
          <a:endParaRPr lang="pl-PL"/>
        </a:p>
      </dgm:t>
    </dgm:pt>
  </dgm:ptLst>
  <dgm:cxnLst>
    <dgm:cxn modelId="{35AB311A-5CD7-41D3-BE96-C182A3F25BE0}" type="presOf" srcId="{5568F48A-5E82-4B47-BE1D-4F7F202C7A30}" destId="{BA948973-D369-44D3-B0FF-10D84202E22C}" srcOrd="0" destOrd="0" presId="urn:microsoft.com/office/officeart/2005/8/layout/vList2"/>
    <dgm:cxn modelId="{8E10F80B-D27E-4BCE-ABA5-AA3F1DBD9380}" type="presOf" srcId="{4B50AFC0-6B95-4CDD-AD66-DBE51DF05F15}" destId="{28710571-E962-43F5-B896-999462278FB9}" srcOrd="0" destOrd="0" presId="urn:microsoft.com/office/officeart/2005/8/layout/vList2"/>
    <dgm:cxn modelId="{27DB03A8-0716-48C6-93A3-D6726409AF0F}" srcId="{5568F48A-5E82-4B47-BE1D-4F7F202C7A30}" destId="{4B50AFC0-6B95-4CDD-AD66-DBE51DF05F15}" srcOrd="0" destOrd="0" parTransId="{A694B8FE-82C8-4ED7-98AF-D4317E9EF968}" sibTransId="{96795EDC-818A-4C54-9921-2ECA9F918075}"/>
    <dgm:cxn modelId="{338D452B-680E-4371-B7C1-5EB2E41B8EE3}" type="presParOf" srcId="{BA948973-D369-44D3-B0FF-10D84202E22C}" destId="{28710571-E962-43F5-B896-999462278FB9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BFC7E07E-DE45-4BA5-BEDC-AB8DB275EFBF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l-PL"/>
        </a:p>
      </dgm:t>
    </dgm:pt>
    <dgm:pt modelId="{CA8E7054-045F-4066-A2C9-89D62C0F3DDE}">
      <dgm:prSet custT="1"/>
      <dgm:spPr/>
      <dgm:t>
        <a:bodyPr/>
        <a:lstStyle/>
        <a:p>
          <a:pPr algn="ctr"/>
          <a:r>
            <a:rPr lang="uk-UA" sz="3200" i="1" dirty="0" smtClean="0"/>
            <a:t>Зменшення кількості предметів та інтегрованість змісту</a:t>
          </a:r>
          <a:endParaRPr lang="uk-UA" sz="3200" dirty="0"/>
        </a:p>
      </dgm:t>
    </dgm:pt>
    <dgm:pt modelId="{793BEF84-7EA6-4E29-82C1-42361355BBAE}" type="parTrans" cxnId="{22B28EA4-A047-47D5-900C-E4A2430E1488}">
      <dgm:prSet/>
      <dgm:spPr/>
      <dgm:t>
        <a:bodyPr/>
        <a:lstStyle/>
        <a:p>
          <a:endParaRPr lang="uk-UA"/>
        </a:p>
      </dgm:t>
    </dgm:pt>
    <dgm:pt modelId="{90862EB6-ACA6-45B7-83FE-D1A475B72603}" type="sibTrans" cxnId="{22B28EA4-A047-47D5-900C-E4A2430E1488}">
      <dgm:prSet/>
      <dgm:spPr/>
      <dgm:t>
        <a:bodyPr/>
        <a:lstStyle/>
        <a:p>
          <a:endParaRPr lang="uk-UA"/>
        </a:p>
      </dgm:t>
    </dgm:pt>
    <dgm:pt modelId="{E0E2DEB6-13A2-4FEB-810F-0AEDA037E87A}" type="pres">
      <dgm:prSet presAssocID="{BFC7E07E-DE45-4BA5-BEDC-AB8DB275EFBF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pl-PL"/>
        </a:p>
      </dgm:t>
    </dgm:pt>
    <dgm:pt modelId="{EF7082D6-FFFA-4ACA-9E1F-36C5EF412D0F}" type="pres">
      <dgm:prSet presAssocID="{CA8E7054-045F-4066-A2C9-89D62C0F3DDE}" presName="parentText" presStyleLbl="node1" presStyleIdx="0" presStyleCnt="1" custScaleY="325959">
        <dgm:presLayoutVars>
          <dgm:chMax val="0"/>
          <dgm:bulletEnabled val="1"/>
        </dgm:presLayoutVars>
      </dgm:prSet>
      <dgm:spPr/>
      <dgm:t>
        <a:bodyPr/>
        <a:lstStyle/>
        <a:p>
          <a:endParaRPr lang="uk-UA"/>
        </a:p>
      </dgm:t>
    </dgm:pt>
  </dgm:ptLst>
  <dgm:cxnLst>
    <dgm:cxn modelId="{22B28EA4-A047-47D5-900C-E4A2430E1488}" srcId="{BFC7E07E-DE45-4BA5-BEDC-AB8DB275EFBF}" destId="{CA8E7054-045F-4066-A2C9-89D62C0F3DDE}" srcOrd="0" destOrd="0" parTransId="{793BEF84-7EA6-4E29-82C1-42361355BBAE}" sibTransId="{90862EB6-ACA6-45B7-83FE-D1A475B72603}"/>
    <dgm:cxn modelId="{117C1177-8F4C-4DFA-8EDB-02FA29F39EE8}" type="presOf" srcId="{CA8E7054-045F-4066-A2C9-89D62C0F3DDE}" destId="{EF7082D6-FFFA-4ACA-9E1F-36C5EF412D0F}" srcOrd="0" destOrd="0" presId="urn:microsoft.com/office/officeart/2005/8/layout/vList2"/>
    <dgm:cxn modelId="{4FBFF7D7-A6C1-42CB-8330-BA22B05E7124}" type="presOf" srcId="{BFC7E07E-DE45-4BA5-BEDC-AB8DB275EFBF}" destId="{E0E2DEB6-13A2-4FEB-810F-0AEDA037E87A}" srcOrd="0" destOrd="0" presId="urn:microsoft.com/office/officeart/2005/8/layout/vList2"/>
    <dgm:cxn modelId="{A01A21DE-F50B-4C05-961E-CF2DECAA1F12}" type="presParOf" srcId="{E0E2DEB6-13A2-4FEB-810F-0AEDA037E87A}" destId="{EF7082D6-FFFA-4ACA-9E1F-36C5EF412D0F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F6F4B57A-37A9-437F-A775-FC0A5B7E7477}">
      <dsp:nvSpPr>
        <dsp:cNvPr id="0" name=""/>
        <dsp:cNvSpPr/>
      </dsp:nvSpPr>
      <dsp:spPr>
        <a:xfrm>
          <a:off x="0" y="67915"/>
          <a:ext cx="8229600" cy="18720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marR="0" lvl="0" indent="0" algn="l" defTabSz="914400" rtl="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uk-UA" sz="2000" kern="1200" dirty="0" smtClean="0"/>
            <a:t>Розвиток змісту освіти має відповідати викликам динамічного сучасного світу та враховувати нові знання і найкращі ідеї. Як засвідчують результати багатьох досліджень, існують глобальні виклики – чинники змін для сучасної освіти:</a:t>
          </a:r>
        </a:p>
        <a:p>
          <a:pPr lvl="0" algn="l" defTabSz="27114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l-PL" sz="2000" kern="1200" dirty="0"/>
        </a:p>
      </dsp:txBody>
      <dsp:txXfrm>
        <a:off x="0" y="67915"/>
        <a:ext cx="8229600" cy="1872000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55BD8C47-4CEF-47CD-A1D3-775D81F3EC1A}">
      <dsp:nvSpPr>
        <dsp:cNvPr id="0" name=""/>
        <dsp:cNvSpPr/>
      </dsp:nvSpPr>
      <dsp:spPr>
        <a:xfrm>
          <a:off x="0" y="24394"/>
          <a:ext cx="8229600" cy="14625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marR="0" lvl="0" indent="0" algn="ctr" defTabSz="914400" rtl="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pl-PL" sz="2500" kern="1200" dirty="0" smtClean="0"/>
            <a:t/>
          </a:r>
          <a:br>
            <a:rPr lang="pl-PL" sz="2500" kern="1200" dirty="0" smtClean="0"/>
          </a:br>
          <a:r>
            <a:rPr lang="uk-UA" sz="2500" b="1" i="1" kern="1200" dirty="0" smtClean="0"/>
            <a:t>Зміни в суспільному житті і характері </a:t>
          </a:r>
          <a:r>
            <a:rPr lang="en-US" sz="2500" b="1" i="1" kern="1200" dirty="0" smtClean="0"/>
            <a:t> </a:t>
          </a:r>
          <a:r>
            <a:rPr lang="uk-UA" sz="2500" b="1" i="1" kern="1200" dirty="0" smtClean="0"/>
            <a:t>праці</a:t>
          </a:r>
        </a:p>
        <a:p>
          <a:pPr lvl="0" algn="l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l-PL" sz="2500" kern="1200" dirty="0"/>
        </a:p>
      </dsp:txBody>
      <dsp:txXfrm>
        <a:off x="0" y="24394"/>
        <a:ext cx="8229600" cy="1462500"/>
      </dsp:txXfrm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485041CF-03C2-45DA-AC16-EA3481D2EB3A}">
      <dsp:nvSpPr>
        <dsp:cNvPr id="0" name=""/>
        <dsp:cNvSpPr/>
      </dsp:nvSpPr>
      <dsp:spPr>
        <a:xfrm>
          <a:off x="0" y="189560"/>
          <a:ext cx="8229600" cy="91690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marR="0" lvl="0" indent="0" algn="ctr" defTabSz="914400" rtl="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pl-PL" sz="2100" kern="1200" dirty="0" smtClean="0"/>
            <a:t/>
          </a:r>
          <a:br>
            <a:rPr lang="pl-PL" sz="2100" kern="1200" dirty="0" smtClean="0"/>
          </a:br>
          <a:r>
            <a:rPr lang="uk-UA" sz="2800" b="1" i="1" kern="1200" dirty="0" smtClean="0"/>
            <a:t>Вплив технологій</a:t>
          </a:r>
          <a:r>
            <a:rPr lang="en-US" sz="2800" b="1" i="1" kern="1200" dirty="0" smtClean="0"/>
            <a:t> </a:t>
          </a:r>
          <a:r>
            <a:rPr lang="uk-UA" sz="2800" b="1" i="1" kern="1200" dirty="0" smtClean="0"/>
            <a:t>в умовах пандемії</a:t>
          </a:r>
        </a:p>
        <a:p>
          <a:pPr lvl="0" algn="l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l-PL" sz="2100" kern="1200" dirty="0"/>
        </a:p>
      </dsp:txBody>
      <dsp:txXfrm>
        <a:off x="0" y="189560"/>
        <a:ext cx="8229600" cy="916908"/>
      </dsp:txXfrm>
    </dsp:sp>
  </dsp:spTree>
</dsp:drawing>
</file>

<file path=ppt/diagrams/drawing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485041CF-03C2-45DA-AC16-EA3481D2EB3A}">
      <dsp:nvSpPr>
        <dsp:cNvPr id="0" name=""/>
        <dsp:cNvSpPr/>
      </dsp:nvSpPr>
      <dsp:spPr>
        <a:xfrm>
          <a:off x="0" y="0"/>
          <a:ext cx="8643998" cy="14040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marR="0" lvl="0" indent="0" algn="ctr" defTabSz="914400" rtl="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pl-PL" sz="2400" kern="1200" dirty="0" smtClean="0"/>
            <a:t/>
          </a:r>
          <a:br>
            <a:rPr lang="pl-PL" sz="2400" kern="1200" dirty="0" smtClean="0"/>
          </a:br>
          <a:r>
            <a:rPr lang="uk-UA" sz="2400" b="1" i="1" kern="1200" dirty="0" smtClean="0"/>
            <a:t>Потреба в більшій індивідуалізації та інноваціях</a:t>
          </a:r>
        </a:p>
        <a:p>
          <a:pPr lvl="0" algn="l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l-PL" sz="2400" kern="1200" dirty="0"/>
        </a:p>
      </dsp:txBody>
      <dsp:txXfrm>
        <a:off x="0" y="0"/>
        <a:ext cx="8643998" cy="1404000"/>
      </dsp:txXfrm>
    </dsp:sp>
  </dsp:spTree>
</dsp:drawing>
</file>

<file path=ppt/diagrams/drawing5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485041CF-03C2-45DA-AC16-EA3481D2EB3A}">
      <dsp:nvSpPr>
        <dsp:cNvPr id="0" name=""/>
        <dsp:cNvSpPr/>
      </dsp:nvSpPr>
      <dsp:spPr>
        <a:xfrm>
          <a:off x="0" y="84024"/>
          <a:ext cx="8929718" cy="1559025"/>
        </a:xfrm>
        <a:prstGeom prst="roundRect">
          <a:avLst/>
        </a:prstGeom>
        <a:gradFill rotWithShape="1">
          <a:gsLst>
            <a:gs pos="0">
              <a:schemeClr val="accent1">
                <a:tint val="96000"/>
                <a:satMod val="120000"/>
                <a:lumMod val="120000"/>
              </a:schemeClr>
            </a:gs>
            <a:gs pos="100000">
              <a:schemeClr val="accent1">
                <a:shade val="89000"/>
                <a:lumMod val="90000"/>
              </a:schemeClr>
            </a:gs>
          </a:gsLst>
          <a:lin ang="5400000" scaled="0"/>
        </a:gradFill>
        <a:ln w="9525" cap="flat" cmpd="sng" algn="ctr">
          <a:solidFill>
            <a:schemeClr val="accent1"/>
          </a:solidFill>
          <a:prstDash val="solid"/>
        </a:ln>
        <a:effectLst>
          <a:outerShdw blurRad="50800" dist="254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flat" dir="tl">
            <a:rot lat="0" lon="0" rev="6360000"/>
          </a:lightRig>
        </a:scene3d>
        <a:sp3d prstMaterial="flat">
          <a:bevelT w="12700" h="12700"/>
        </a:sp3d>
      </dsp:spPr>
      <dsp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marL="0" marR="0" lvl="0" indent="0" algn="ctr" defTabSz="914400" rtl="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uk-UA" sz="3600" b="1" i="1" kern="1200" dirty="0" err="1" smtClean="0"/>
            <a:t>Глобалізований</a:t>
          </a:r>
          <a:r>
            <a:rPr lang="uk-UA" sz="3600" b="1" i="1" kern="1200" dirty="0" smtClean="0"/>
            <a:t> вимір життя і праці</a:t>
          </a:r>
        </a:p>
        <a:p>
          <a:pPr lvl="0" algn="l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l-PL" sz="3900" kern="1200" dirty="0"/>
        </a:p>
      </dsp:txBody>
      <dsp:txXfrm>
        <a:off x="0" y="84024"/>
        <a:ext cx="8929718" cy="1559025"/>
      </dsp:txXfrm>
    </dsp:sp>
  </dsp:spTree>
</dsp:drawing>
</file>

<file path=ppt/diagrams/drawing6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485041CF-03C2-45DA-AC16-EA3481D2EB3A}">
      <dsp:nvSpPr>
        <dsp:cNvPr id="0" name=""/>
        <dsp:cNvSpPr/>
      </dsp:nvSpPr>
      <dsp:spPr>
        <a:xfrm>
          <a:off x="0" y="466750"/>
          <a:ext cx="8229600" cy="40839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marR="0" lvl="0" indent="0" algn="ctr" defTabSz="914400" rtl="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pl-PL" sz="1400" kern="1200" dirty="0" smtClean="0"/>
            <a:t/>
          </a:r>
          <a:br>
            <a:rPr lang="pl-PL" sz="1400" kern="1200" dirty="0" smtClean="0"/>
          </a:br>
          <a:r>
            <a:rPr lang="uk-UA" sz="2400" b="1" i="1" kern="1200" dirty="0" smtClean="0"/>
            <a:t>Питомо українські виклики, які пов'язані з воєнними діями, з одного боку, та </a:t>
          </a:r>
          <a:r>
            <a:rPr lang="uk-UA" sz="2400" b="1" i="1" kern="1200" dirty="0" err="1" smtClean="0"/>
            <a:t>євроінтеграційними</a:t>
          </a:r>
          <a:r>
            <a:rPr lang="uk-UA" sz="2400" b="1" i="1" kern="1200" dirty="0" smtClean="0"/>
            <a:t> прагненнями українського народу, з іншого</a:t>
          </a:r>
          <a:endParaRPr lang="uk-UA" sz="2400" kern="1200" dirty="0" smtClean="0"/>
        </a:p>
        <a:p>
          <a:pPr lvl="0" algn="l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l-PL" sz="1400" kern="1200" dirty="0"/>
        </a:p>
      </dsp:txBody>
      <dsp:txXfrm>
        <a:off x="0" y="466750"/>
        <a:ext cx="8229600" cy="408392"/>
      </dsp:txXfrm>
    </dsp:sp>
  </dsp:spTree>
</dsp:drawing>
</file>

<file path=ppt/diagrams/drawing7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28710571-E962-43F5-B896-999462278FB9}">
      <dsp:nvSpPr>
        <dsp:cNvPr id="0" name=""/>
        <dsp:cNvSpPr/>
      </dsp:nvSpPr>
      <dsp:spPr>
        <a:xfrm>
          <a:off x="0" y="632"/>
          <a:ext cx="8019244" cy="64743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200" kern="1200" baseline="0" dirty="0" smtClean="0"/>
            <a:t>Актуальність розвитку різних </a:t>
          </a:r>
          <a:r>
            <a:rPr lang="uk-UA" sz="3200" kern="1200" baseline="0" dirty="0" err="1" smtClean="0"/>
            <a:t>компетенцій</a:t>
          </a:r>
          <a:r>
            <a:rPr lang="uk-UA" sz="3200" kern="1200" baseline="0" dirty="0" smtClean="0"/>
            <a:t> з дітьми з ООП</a:t>
          </a:r>
          <a:endParaRPr lang="ru-RU" sz="3200" kern="1200" baseline="0" dirty="0" smtClean="0"/>
        </a:p>
        <a:p>
          <a:pPr lvl="0" algn="l" defTabSz="1422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l-PL" sz="3200" kern="1200" dirty="0"/>
        </a:p>
      </dsp:txBody>
      <dsp:txXfrm>
        <a:off x="0" y="632"/>
        <a:ext cx="8019244" cy="647439"/>
      </dsp:txXfrm>
    </dsp:sp>
  </dsp:spTree>
</dsp:drawing>
</file>

<file path=ppt/diagrams/drawing8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EF7082D6-FFFA-4ACA-9E1F-36C5EF412D0F}">
      <dsp:nvSpPr>
        <dsp:cNvPr id="0" name=""/>
        <dsp:cNvSpPr/>
      </dsp:nvSpPr>
      <dsp:spPr>
        <a:xfrm>
          <a:off x="0" y="558"/>
          <a:ext cx="8229600" cy="114188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200" i="1" kern="1200" dirty="0" smtClean="0"/>
            <a:t>Зменшення кількості предметів та інтегрованість змісту</a:t>
          </a:r>
          <a:endParaRPr lang="uk-UA" sz="3200" kern="1200" dirty="0"/>
        </a:p>
      </dsp:txBody>
      <dsp:txXfrm>
        <a:off x="0" y="558"/>
        <a:ext cx="8229600" cy="114188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CD743F9-5705-45C2-985E-9933C20BC75C}" type="datetimeFigureOut">
              <a:rPr lang="ru-RU" smtClean="0"/>
              <a:pPr/>
              <a:t>22.07.2021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8D7102A-8ADD-490C-BEE9-09E2249CA2D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4659277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F00A30-DF69-43E1-B4D7-FD0962E0D6A3}" type="slidenum">
              <a:rPr lang="uk-UA" smtClean="0">
                <a:solidFill>
                  <a:prstClr val="black"/>
                </a:solidFill>
              </a:rPr>
              <a:pPr/>
              <a:t>1</a:t>
            </a:fld>
            <a:endParaRPr lang="uk-UA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0929899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F00A30-DF69-43E1-B4D7-FD0962E0D6A3}" type="slidenum">
              <a:rPr lang="uk-UA" smtClean="0">
                <a:solidFill>
                  <a:prstClr val="black"/>
                </a:solidFill>
              </a:rPr>
              <a:pPr/>
              <a:t>12</a:t>
            </a:fld>
            <a:endParaRPr lang="uk-UA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0929899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F3E7A2-44B4-4E4E-B812-A4DDB06C9D80}" type="slidenum">
              <a:rPr lang="pl-PL" smtClean="0">
                <a:solidFill>
                  <a:prstClr val="black"/>
                </a:solidFill>
              </a:rPr>
              <a:pPr/>
              <a:t>4</a:t>
            </a:fld>
            <a:endParaRPr lang="pl-PL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69677547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F3E7A2-44B4-4E4E-B812-A4DDB06C9D80}" type="slidenum">
              <a:rPr lang="pl-PL" smtClean="0">
                <a:solidFill>
                  <a:prstClr val="black"/>
                </a:solidFill>
              </a:rPr>
              <a:pPr/>
              <a:t>5</a:t>
            </a:fld>
            <a:endParaRPr lang="pl-PL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5131248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F3E7A2-44B4-4E4E-B812-A4DDB06C9D80}" type="slidenum">
              <a:rPr lang="pl-PL" smtClean="0">
                <a:solidFill>
                  <a:prstClr val="black"/>
                </a:solidFill>
              </a:rPr>
              <a:pPr/>
              <a:t>6</a:t>
            </a:fld>
            <a:endParaRPr lang="pl-PL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9816268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F3E7A2-44B4-4E4E-B812-A4DDB06C9D80}" type="slidenum">
              <a:rPr lang="pl-PL" smtClean="0">
                <a:solidFill>
                  <a:prstClr val="black"/>
                </a:solidFill>
              </a:rPr>
              <a:pPr/>
              <a:t>7</a:t>
            </a:fld>
            <a:endParaRPr lang="pl-PL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9816268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F3E7A2-44B4-4E4E-B812-A4DDB06C9D80}" type="slidenum">
              <a:rPr lang="pl-PL" smtClean="0">
                <a:solidFill>
                  <a:prstClr val="black"/>
                </a:solidFill>
              </a:rPr>
              <a:pPr/>
              <a:t>8</a:t>
            </a:fld>
            <a:endParaRPr lang="pl-PL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9816268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F3E7A2-44B4-4E4E-B812-A4DDB06C9D80}" type="slidenum">
              <a:rPr lang="pl-PL" smtClean="0">
                <a:solidFill>
                  <a:prstClr val="black"/>
                </a:solidFill>
              </a:rPr>
              <a:pPr/>
              <a:t>9</a:t>
            </a:fld>
            <a:endParaRPr lang="pl-PL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9816268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F3E7A2-44B4-4E4E-B812-A4DDB06C9D80}" type="slidenum">
              <a:rPr lang="pl-PL" smtClean="0">
                <a:solidFill>
                  <a:prstClr val="black"/>
                </a:solidFill>
              </a:rPr>
              <a:pPr/>
              <a:t>10</a:t>
            </a:fld>
            <a:endParaRPr lang="pl-PL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6535417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F3E7A2-44B4-4E4E-B812-A4DDB06C9D80}" type="slidenum">
              <a:rPr lang="pl-PL" smtClean="0">
                <a:solidFill>
                  <a:prstClr val="black"/>
                </a:solidFill>
              </a:rPr>
              <a:pPr/>
              <a:t>11</a:t>
            </a:fld>
            <a:endParaRPr lang="pl-PL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376067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22.07.2021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22.07.2021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uk-UA" smtClean="0"/>
              <a:t>Зразок підзаголовка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A66AE-81F5-474A-B74B-EE41E9320F19}" type="datetimeFigureOut">
              <a:rPr lang="uk-UA" smtClean="0">
                <a:solidFill>
                  <a:srgbClr val="073E87"/>
                </a:solidFill>
              </a:rPr>
              <a:pPr/>
              <a:t>22.07.2021</a:t>
            </a:fld>
            <a:endParaRPr lang="uk-UA">
              <a:solidFill>
                <a:srgbClr val="073E8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>
              <a:solidFill>
                <a:srgbClr val="073E8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4F593F-0D5B-4CF0-BEE2-6583C73E7271}" type="slidenum">
              <a:rPr lang="uk-UA" smtClean="0">
                <a:solidFill>
                  <a:srgbClr val="073E87"/>
                </a:solidFill>
              </a:rPr>
              <a:pPr/>
              <a:t>‹#›</a:t>
            </a:fld>
            <a:endParaRPr lang="uk-UA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01987263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і об'є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A66AE-81F5-474A-B74B-EE41E9320F19}" type="datetimeFigureOut">
              <a:rPr lang="uk-UA" smtClean="0">
                <a:solidFill>
                  <a:srgbClr val="073E87"/>
                </a:solidFill>
              </a:rPr>
              <a:pPr/>
              <a:t>22.07.2021</a:t>
            </a:fld>
            <a:endParaRPr lang="uk-UA">
              <a:solidFill>
                <a:srgbClr val="073E8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>
              <a:solidFill>
                <a:srgbClr val="073E8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4F593F-0D5B-4CF0-BEE2-6583C73E7271}" type="slidenum">
              <a:rPr lang="uk-UA" smtClean="0">
                <a:solidFill>
                  <a:srgbClr val="073E87"/>
                </a:solidFill>
              </a:rPr>
              <a:pPr/>
              <a:t>‹#›</a:t>
            </a:fld>
            <a:endParaRPr lang="uk-UA">
              <a:solidFill>
                <a:srgbClr val="073E87"/>
              </a:solidFill>
            </a:endParaRP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787787076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A66AE-81F5-474A-B74B-EE41E9320F19}" type="datetimeFigureOut">
              <a:rPr lang="uk-UA" smtClean="0">
                <a:solidFill>
                  <a:srgbClr val="073E87"/>
                </a:solidFill>
              </a:rPr>
              <a:pPr/>
              <a:t>22.07.2021</a:t>
            </a:fld>
            <a:endParaRPr lang="uk-UA">
              <a:solidFill>
                <a:srgbClr val="073E8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>
              <a:solidFill>
                <a:srgbClr val="073E8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4F593F-0D5B-4CF0-BEE2-6583C73E7271}" type="slidenum">
              <a:rPr lang="uk-UA" smtClean="0">
                <a:solidFill>
                  <a:srgbClr val="073E87"/>
                </a:solidFill>
              </a:rPr>
              <a:pPr/>
              <a:t>‹#›</a:t>
            </a:fld>
            <a:endParaRPr lang="uk-UA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96072335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'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A66AE-81F5-474A-B74B-EE41E9320F19}" type="datetimeFigureOut">
              <a:rPr lang="uk-UA" smtClean="0">
                <a:solidFill>
                  <a:srgbClr val="073E87"/>
                </a:solidFill>
              </a:rPr>
              <a:pPr/>
              <a:t>22.07.2021</a:t>
            </a:fld>
            <a:endParaRPr lang="uk-UA">
              <a:solidFill>
                <a:srgbClr val="073E87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>
              <a:solidFill>
                <a:srgbClr val="073E87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4F593F-0D5B-4CF0-BEE2-6583C73E7271}" type="slidenum">
              <a:rPr lang="uk-UA" smtClean="0">
                <a:solidFill>
                  <a:srgbClr val="073E87"/>
                </a:solidFill>
              </a:rPr>
              <a:pPr/>
              <a:t>‹#›</a:t>
            </a:fld>
            <a:endParaRPr lang="uk-UA">
              <a:solidFill>
                <a:srgbClr val="073E87"/>
              </a:solidFill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550748654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uk-UA" smtClean="0"/>
              <a:t>Зразок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A66AE-81F5-474A-B74B-EE41E9320F19}" type="datetimeFigureOut">
              <a:rPr lang="uk-UA" smtClean="0">
                <a:solidFill>
                  <a:srgbClr val="073E87"/>
                </a:solidFill>
              </a:rPr>
              <a:pPr/>
              <a:t>22.07.2021</a:t>
            </a:fld>
            <a:endParaRPr lang="uk-UA">
              <a:solidFill>
                <a:srgbClr val="073E87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>
              <a:solidFill>
                <a:srgbClr val="073E87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4F593F-0D5B-4CF0-BEE2-6583C73E7271}" type="slidenum">
              <a:rPr lang="uk-UA" smtClean="0">
                <a:solidFill>
                  <a:srgbClr val="073E87"/>
                </a:solidFill>
              </a:rPr>
              <a:pPr/>
              <a:t>‹#›</a:t>
            </a:fld>
            <a:endParaRPr lang="uk-UA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85206738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A66AE-81F5-474A-B74B-EE41E9320F19}" type="datetimeFigureOut">
              <a:rPr lang="uk-UA" smtClean="0">
                <a:solidFill>
                  <a:srgbClr val="073E87"/>
                </a:solidFill>
              </a:rPr>
              <a:pPr/>
              <a:t>22.07.2021</a:t>
            </a:fld>
            <a:endParaRPr lang="uk-UA">
              <a:solidFill>
                <a:srgbClr val="073E87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>
              <a:solidFill>
                <a:srgbClr val="073E87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4F593F-0D5B-4CF0-BEE2-6583C73E7271}" type="slidenum">
              <a:rPr lang="uk-UA" smtClean="0">
                <a:solidFill>
                  <a:srgbClr val="073E87"/>
                </a:solidFill>
              </a:rPr>
              <a:pPr/>
              <a:t>‹#›</a:t>
            </a:fld>
            <a:endParaRPr lang="uk-UA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98214492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A66AE-81F5-474A-B74B-EE41E9320F19}" type="datetimeFigureOut">
              <a:rPr lang="uk-UA" smtClean="0">
                <a:solidFill>
                  <a:srgbClr val="073E87"/>
                </a:solidFill>
              </a:rPr>
              <a:pPr/>
              <a:t>22.07.2021</a:t>
            </a:fld>
            <a:endParaRPr lang="uk-UA">
              <a:solidFill>
                <a:srgbClr val="073E87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>
              <a:solidFill>
                <a:srgbClr val="073E87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4F593F-0D5B-4CF0-BEE2-6583C73E7271}" type="slidenum">
              <a:rPr lang="uk-UA" smtClean="0">
                <a:solidFill>
                  <a:srgbClr val="073E87"/>
                </a:solidFill>
              </a:rPr>
              <a:pPr/>
              <a:t>‹#›</a:t>
            </a:fld>
            <a:endParaRPr lang="uk-UA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90042593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Вміст і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A66AE-81F5-474A-B74B-EE41E9320F19}" type="datetimeFigureOut">
              <a:rPr lang="uk-UA" smtClean="0">
                <a:solidFill>
                  <a:srgbClr val="073E87"/>
                </a:solidFill>
              </a:rPr>
              <a:pPr/>
              <a:t>22.07.2021</a:t>
            </a:fld>
            <a:endParaRPr lang="uk-UA">
              <a:solidFill>
                <a:srgbClr val="073E87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>
              <a:solidFill>
                <a:srgbClr val="073E87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4F593F-0D5B-4CF0-BEE2-6583C73E7271}" type="slidenum">
              <a:rPr lang="uk-UA" smtClean="0">
                <a:solidFill>
                  <a:srgbClr val="073E87"/>
                </a:solidFill>
              </a:rPr>
              <a:pPr/>
              <a:t>‹#›</a:t>
            </a:fld>
            <a:endParaRPr lang="uk-UA">
              <a:solidFill>
                <a:srgbClr val="073E87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634410490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Зображення 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A66AE-81F5-474A-B74B-EE41E9320F19}" type="datetimeFigureOut">
              <a:rPr lang="uk-UA" smtClean="0">
                <a:solidFill>
                  <a:srgbClr val="073E87"/>
                </a:solidFill>
              </a:rPr>
              <a:pPr/>
              <a:t>22.07.2021</a:t>
            </a:fld>
            <a:endParaRPr lang="uk-UA">
              <a:solidFill>
                <a:srgbClr val="073E87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>
              <a:solidFill>
                <a:srgbClr val="073E87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4F593F-0D5B-4CF0-BEE2-6583C73E7271}" type="slidenum">
              <a:rPr lang="uk-UA" smtClean="0">
                <a:solidFill>
                  <a:srgbClr val="073E87"/>
                </a:solidFill>
              </a:rPr>
              <a:pPr/>
              <a:t>‹#›</a:t>
            </a:fld>
            <a:endParaRPr lang="uk-UA">
              <a:solidFill>
                <a:srgbClr val="073E87"/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uk-UA" smtClean="0"/>
              <a:t>Клацніть піктограму, щоб додати зображення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921201711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A66AE-81F5-474A-B74B-EE41E9320F19}" type="datetimeFigureOut">
              <a:rPr lang="uk-UA" smtClean="0">
                <a:solidFill>
                  <a:srgbClr val="073E87"/>
                </a:solidFill>
              </a:rPr>
              <a:pPr/>
              <a:t>22.07.2021</a:t>
            </a:fld>
            <a:endParaRPr lang="uk-UA">
              <a:solidFill>
                <a:srgbClr val="073E8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>
              <a:solidFill>
                <a:srgbClr val="073E8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4F593F-0D5B-4CF0-BEE2-6583C73E7271}" type="slidenum">
              <a:rPr lang="uk-UA" smtClean="0">
                <a:solidFill>
                  <a:srgbClr val="073E87"/>
                </a:solidFill>
              </a:rPr>
              <a:pPr/>
              <a:t>‹#›</a:t>
            </a:fld>
            <a:endParaRPr lang="uk-UA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557295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22.07.2021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A66AE-81F5-474A-B74B-EE41E9320F19}" type="datetimeFigureOut">
              <a:rPr lang="uk-UA" smtClean="0">
                <a:solidFill>
                  <a:srgbClr val="073E87"/>
                </a:solidFill>
              </a:rPr>
              <a:pPr/>
              <a:t>22.07.2021</a:t>
            </a:fld>
            <a:endParaRPr lang="uk-UA">
              <a:solidFill>
                <a:srgbClr val="073E8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>
              <a:solidFill>
                <a:srgbClr val="073E8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4F593F-0D5B-4CF0-BEE2-6583C73E7271}" type="slidenum">
              <a:rPr lang="uk-UA" smtClean="0">
                <a:solidFill>
                  <a:srgbClr val="073E87"/>
                </a:solidFill>
              </a:rPr>
              <a:pPr/>
              <a:t>‹#›</a:t>
            </a:fld>
            <a:endParaRPr lang="uk-UA">
              <a:solidFill>
                <a:srgbClr val="073E87"/>
              </a:solidFill>
            </a:endParaRPr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150541042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uk-UA" smtClean="0"/>
              <a:t>Зразок підзаголовка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A66AE-81F5-474A-B74B-EE41E9320F19}" type="datetimeFigureOut">
              <a:rPr lang="uk-UA" smtClean="0">
                <a:solidFill>
                  <a:srgbClr val="073E87"/>
                </a:solidFill>
              </a:rPr>
              <a:pPr/>
              <a:t>22.07.2021</a:t>
            </a:fld>
            <a:endParaRPr lang="uk-UA">
              <a:solidFill>
                <a:srgbClr val="073E8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>
              <a:solidFill>
                <a:srgbClr val="073E8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4F593F-0D5B-4CF0-BEE2-6583C73E7271}" type="slidenum">
              <a:rPr lang="uk-UA" smtClean="0">
                <a:solidFill>
                  <a:srgbClr val="073E87"/>
                </a:solidFill>
              </a:rPr>
              <a:pPr/>
              <a:t>‹#›</a:t>
            </a:fld>
            <a:endParaRPr lang="uk-UA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685280902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і об'є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A66AE-81F5-474A-B74B-EE41E9320F19}" type="datetimeFigureOut">
              <a:rPr lang="uk-UA" smtClean="0">
                <a:solidFill>
                  <a:srgbClr val="073E87"/>
                </a:solidFill>
              </a:rPr>
              <a:pPr/>
              <a:t>22.07.2021</a:t>
            </a:fld>
            <a:endParaRPr lang="uk-UA">
              <a:solidFill>
                <a:srgbClr val="073E8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>
              <a:solidFill>
                <a:srgbClr val="073E8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4F593F-0D5B-4CF0-BEE2-6583C73E7271}" type="slidenum">
              <a:rPr lang="uk-UA" smtClean="0">
                <a:solidFill>
                  <a:srgbClr val="073E87"/>
                </a:solidFill>
              </a:rPr>
              <a:pPr/>
              <a:t>‹#›</a:t>
            </a:fld>
            <a:endParaRPr lang="uk-UA">
              <a:solidFill>
                <a:srgbClr val="073E87"/>
              </a:solidFill>
            </a:endParaRP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831757815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A66AE-81F5-474A-B74B-EE41E9320F19}" type="datetimeFigureOut">
              <a:rPr lang="uk-UA" smtClean="0">
                <a:solidFill>
                  <a:srgbClr val="073E87"/>
                </a:solidFill>
              </a:rPr>
              <a:pPr/>
              <a:t>22.07.2021</a:t>
            </a:fld>
            <a:endParaRPr lang="uk-UA">
              <a:solidFill>
                <a:srgbClr val="073E8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>
              <a:solidFill>
                <a:srgbClr val="073E8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4F593F-0D5B-4CF0-BEE2-6583C73E7271}" type="slidenum">
              <a:rPr lang="uk-UA" smtClean="0">
                <a:solidFill>
                  <a:srgbClr val="073E87"/>
                </a:solidFill>
              </a:rPr>
              <a:pPr/>
              <a:t>‹#›</a:t>
            </a:fld>
            <a:endParaRPr lang="uk-UA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31593916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'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A66AE-81F5-474A-B74B-EE41E9320F19}" type="datetimeFigureOut">
              <a:rPr lang="uk-UA" smtClean="0">
                <a:solidFill>
                  <a:srgbClr val="073E87"/>
                </a:solidFill>
              </a:rPr>
              <a:pPr/>
              <a:t>22.07.2021</a:t>
            </a:fld>
            <a:endParaRPr lang="uk-UA">
              <a:solidFill>
                <a:srgbClr val="073E87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>
              <a:solidFill>
                <a:srgbClr val="073E87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4F593F-0D5B-4CF0-BEE2-6583C73E7271}" type="slidenum">
              <a:rPr lang="uk-UA" smtClean="0">
                <a:solidFill>
                  <a:srgbClr val="073E87"/>
                </a:solidFill>
              </a:rPr>
              <a:pPr/>
              <a:t>‹#›</a:t>
            </a:fld>
            <a:endParaRPr lang="uk-UA">
              <a:solidFill>
                <a:srgbClr val="073E87"/>
              </a:solidFill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524385394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uk-UA" smtClean="0"/>
              <a:t>Зразок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A66AE-81F5-474A-B74B-EE41E9320F19}" type="datetimeFigureOut">
              <a:rPr lang="uk-UA" smtClean="0">
                <a:solidFill>
                  <a:srgbClr val="073E87"/>
                </a:solidFill>
              </a:rPr>
              <a:pPr/>
              <a:t>22.07.2021</a:t>
            </a:fld>
            <a:endParaRPr lang="uk-UA">
              <a:solidFill>
                <a:srgbClr val="073E87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>
              <a:solidFill>
                <a:srgbClr val="073E87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4F593F-0D5B-4CF0-BEE2-6583C73E7271}" type="slidenum">
              <a:rPr lang="uk-UA" smtClean="0">
                <a:solidFill>
                  <a:srgbClr val="073E87"/>
                </a:solidFill>
              </a:rPr>
              <a:pPr/>
              <a:t>‹#›</a:t>
            </a:fld>
            <a:endParaRPr lang="uk-UA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88310202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A66AE-81F5-474A-B74B-EE41E9320F19}" type="datetimeFigureOut">
              <a:rPr lang="uk-UA" smtClean="0">
                <a:solidFill>
                  <a:srgbClr val="073E87"/>
                </a:solidFill>
              </a:rPr>
              <a:pPr/>
              <a:t>22.07.2021</a:t>
            </a:fld>
            <a:endParaRPr lang="uk-UA">
              <a:solidFill>
                <a:srgbClr val="073E87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>
              <a:solidFill>
                <a:srgbClr val="073E87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4F593F-0D5B-4CF0-BEE2-6583C73E7271}" type="slidenum">
              <a:rPr lang="uk-UA" smtClean="0">
                <a:solidFill>
                  <a:srgbClr val="073E87"/>
                </a:solidFill>
              </a:rPr>
              <a:pPr/>
              <a:t>‹#›</a:t>
            </a:fld>
            <a:endParaRPr lang="uk-UA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87757742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A66AE-81F5-474A-B74B-EE41E9320F19}" type="datetimeFigureOut">
              <a:rPr lang="uk-UA" smtClean="0">
                <a:solidFill>
                  <a:srgbClr val="073E87"/>
                </a:solidFill>
              </a:rPr>
              <a:pPr/>
              <a:t>22.07.2021</a:t>
            </a:fld>
            <a:endParaRPr lang="uk-UA">
              <a:solidFill>
                <a:srgbClr val="073E87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>
              <a:solidFill>
                <a:srgbClr val="073E87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4F593F-0D5B-4CF0-BEE2-6583C73E7271}" type="slidenum">
              <a:rPr lang="uk-UA" smtClean="0">
                <a:solidFill>
                  <a:srgbClr val="073E87"/>
                </a:solidFill>
              </a:rPr>
              <a:pPr/>
              <a:t>‹#›</a:t>
            </a:fld>
            <a:endParaRPr lang="uk-UA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70877559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Вміст і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A66AE-81F5-474A-B74B-EE41E9320F19}" type="datetimeFigureOut">
              <a:rPr lang="uk-UA" smtClean="0">
                <a:solidFill>
                  <a:srgbClr val="073E87"/>
                </a:solidFill>
              </a:rPr>
              <a:pPr/>
              <a:t>22.07.2021</a:t>
            </a:fld>
            <a:endParaRPr lang="uk-UA">
              <a:solidFill>
                <a:srgbClr val="073E87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>
              <a:solidFill>
                <a:srgbClr val="073E87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4F593F-0D5B-4CF0-BEE2-6583C73E7271}" type="slidenum">
              <a:rPr lang="uk-UA" smtClean="0">
                <a:solidFill>
                  <a:srgbClr val="073E87"/>
                </a:solidFill>
              </a:rPr>
              <a:pPr/>
              <a:t>‹#›</a:t>
            </a:fld>
            <a:endParaRPr lang="uk-UA">
              <a:solidFill>
                <a:srgbClr val="073E87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620326395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Зображення 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A66AE-81F5-474A-B74B-EE41E9320F19}" type="datetimeFigureOut">
              <a:rPr lang="uk-UA" smtClean="0">
                <a:solidFill>
                  <a:srgbClr val="073E87"/>
                </a:solidFill>
              </a:rPr>
              <a:pPr/>
              <a:t>22.07.2021</a:t>
            </a:fld>
            <a:endParaRPr lang="uk-UA">
              <a:solidFill>
                <a:srgbClr val="073E87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>
              <a:solidFill>
                <a:srgbClr val="073E87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4F593F-0D5B-4CF0-BEE2-6583C73E7271}" type="slidenum">
              <a:rPr lang="uk-UA" smtClean="0">
                <a:solidFill>
                  <a:srgbClr val="073E87"/>
                </a:solidFill>
              </a:rPr>
              <a:pPr/>
              <a:t>‹#›</a:t>
            </a:fld>
            <a:endParaRPr lang="uk-UA">
              <a:solidFill>
                <a:srgbClr val="073E87"/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uk-UA" smtClean="0"/>
              <a:t>Клацніть піктограму, щоб додати зображення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49526437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uk-UA" smtClean="0"/>
              <a:t>Зразок підзаголовка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A66AE-81F5-474A-B74B-EE41E9320F19}" type="datetimeFigureOut">
              <a:rPr lang="uk-UA" smtClean="0">
                <a:solidFill>
                  <a:srgbClr val="073E87"/>
                </a:solidFill>
              </a:rPr>
              <a:pPr/>
              <a:t>22.07.2021</a:t>
            </a:fld>
            <a:endParaRPr lang="uk-UA">
              <a:solidFill>
                <a:srgbClr val="073E8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>
              <a:solidFill>
                <a:srgbClr val="073E8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4F593F-0D5B-4CF0-BEE2-6583C73E7271}" type="slidenum">
              <a:rPr lang="uk-UA" smtClean="0">
                <a:solidFill>
                  <a:srgbClr val="073E87"/>
                </a:solidFill>
              </a:rPr>
              <a:pPr/>
              <a:t>‹#›</a:t>
            </a:fld>
            <a:endParaRPr lang="uk-UA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580148765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A66AE-81F5-474A-B74B-EE41E9320F19}" type="datetimeFigureOut">
              <a:rPr lang="uk-UA" smtClean="0">
                <a:solidFill>
                  <a:srgbClr val="073E87"/>
                </a:solidFill>
              </a:rPr>
              <a:pPr/>
              <a:t>22.07.2021</a:t>
            </a:fld>
            <a:endParaRPr lang="uk-UA">
              <a:solidFill>
                <a:srgbClr val="073E8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>
              <a:solidFill>
                <a:srgbClr val="073E8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4F593F-0D5B-4CF0-BEE2-6583C73E7271}" type="slidenum">
              <a:rPr lang="uk-UA" smtClean="0">
                <a:solidFill>
                  <a:srgbClr val="073E87"/>
                </a:solidFill>
              </a:rPr>
              <a:pPr/>
              <a:t>‹#›</a:t>
            </a:fld>
            <a:endParaRPr lang="uk-UA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25540646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A66AE-81F5-474A-B74B-EE41E9320F19}" type="datetimeFigureOut">
              <a:rPr lang="uk-UA" smtClean="0">
                <a:solidFill>
                  <a:srgbClr val="073E87"/>
                </a:solidFill>
              </a:rPr>
              <a:pPr/>
              <a:t>22.07.2021</a:t>
            </a:fld>
            <a:endParaRPr lang="uk-UA">
              <a:solidFill>
                <a:srgbClr val="073E8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>
              <a:solidFill>
                <a:srgbClr val="073E8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4F593F-0D5B-4CF0-BEE2-6583C73E7271}" type="slidenum">
              <a:rPr lang="uk-UA" smtClean="0">
                <a:solidFill>
                  <a:srgbClr val="073E87"/>
                </a:solidFill>
              </a:rPr>
              <a:pPr/>
              <a:t>‹#›</a:t>
            </a:fld>
            <a:endParaRPr lang="uk-UA">
              <a:solidFill>
                <a:srgbClr val="073E87"/>
              </a:solidFill>
            </a:endParaRPr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61080179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і об'є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A66AE-81F5-474A-B74B-EE41E9320F19}" type="datetimeFigureOut">
              <a:rPr lang="uk-UA" smtClean="0">
                <a:solidFill>
                  <a:srgbClr val="073E87"/>
                </a:solidFill>
              </a:rPr>
              <a:pPr/>
              <a:t>22.07.2021</a:t>
            </a:fld>
            <a:endParaRPr lang="uk-UA">
              <a:solidFill>
                <a:srgbClr val="073E8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>
              <a:solidFill>
                <a:srgbClr val="073E8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4F593F-0D5B-4CF0-BEE2-6583C73E7271}" type="slidenum">
              <a:rPr lang="uk-UA" smtClean="0">
                <a:solidFill>
                  <a:srgbClr val="073E87"/>
                </a:solidFill>
              </a:rPr>
              <a:pPr/>
              <a:t>‹#›</a:t>
            </a:fld>
            <a:endParaRPr lang="uk-UA">
              <a:solidFill>
                <a:srgbClr val="073E87"/>
              </a:solidFill>
            </a:endParaRP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20594908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A66AE-81F5-474A-B74B-EE41E9320F19}" type="datetimeFigureOut">
              <a:rPr lang="uk-UA" smtClean="0">
                <a:solidFill>
                  <a:srgbClr val="073E87"/>
                </a:solidFill>
              </a:rPr>
              <a:pPr/>
              <a:t>22.07.2021</a:t>
            </a:fld>
            <a:endParaRPr lang="uk-UA">
              <a:solidFill>
                <a:srgbClr val="073E8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>
              <a:solidFill>
                <a:srgbClr val="073E8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4F593F-0D5B-4CF0-BEE2-6583C73E7271}" type="slidenum">
              <a:rPr lang="uk-UA" smtClean="0">
                <a:solidFill>
                  <a:srgbClr val="073E87"/>
                </a:solidFill>
              </a:rPr>
              <a:pPr/>
              <a:t>‹#›</a:t>
            </a:fld>
            <a:endParaRPr lang="uk-UA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2348269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'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A66AE-81F5-474A-B74B-EE41E9320F19}" type="datetimeFigureOut">
              <a:rPr lang="uk-UA" smtClean="0">
                <a:solidFill>
                  <a:srgbClr val="073E87"/>
                </a:solidFill>
              </a:rPr>
              <a:pPr/>
              <a:t>22.07.2021</a:t>
            </a:fld>
            <a:endParaRPr lang="uk-UA">
              <a:solidFill>
                <a:srgbClr val="073E87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>
              <a:solidFill>
                <a:srgbClr val="073E87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4F593F-0D5B-4CF0-BEE2-6583C73E7271}" type="slidenum">
              <a:rPr lang="uk-UA" smtClean="0">
                <a:solidFill>
                  <a:srgbClr val="073E87"/>
                </a:solidFill>
              </a:rPr>
              <a:pPr/>
              <a:t>‹#›</a:t>
            </a:fld>
            <a:endParaRPr lang="uk-UA">
              <a:solidFill>
                <a:srgbClr val="073E87"/>
              </a:solidFill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14096088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uk-UA" smtClean="0"/>
              <a:t>Зразок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A66AE-81F5-474A-B74B-EE41E9320F19}" type="datetimeFigureOut">
              <a:rPr lang="uk-UA" smtClean="0">
                <a:solidFill>
                  <a:srgbClr val="073E87"/>
                </a:solidFill>
              </a:rPr>
              <a:pPr/>
              <a:t>22.07.2021</a:t>
            </a:fld>
            <a:endParaRPr lang="uk-UA">
              <a:solidFill>
                <a:srgbClr val="073E87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>
              <a:solidFill>
                <a:srgbClr val="073E87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4F593F-0D5B-4CF0-BEE2-6583C73E7271}" type="slidenum">
              <a:rPr lang="uk-UA" smtClean="0">
                <a:solidFill>
                  <a:srgbClr val="073E87"/>
                </a:solidFill>
              </a:rPr>
              <a:pPr/>
              <a:t>‹#›</a:t>
            </a:fld>
            <a:endParaRPr lang="uk-UA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1087117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A66AE-81F5-474A-B74B-EE41E9320F19}" type="datetimeFigureOut">
              <a:rPr lang="uk-UA" smtClean="0">
                <a:solidFill>
                  <a:srgbClr val="073E87"/>
                </a:solidFill>
              </a:rPr>
              <a:pPr/>
              <a:t>22.07.2021</a:t>
            </a:fld>
            <a:endParaRPr lang="uk-UA">
              <a:solidFill>
                <a:srgbClr val="073E87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>
              <a:solidFill>
                <a:srgbClr val="073E87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4F593F-0D5B-4CF0-BEE2-6583C73E7271}" type="slidenum">
              <a:rPr lang="uk-UA" smtClean="0">
                <a:solidFill>
                  <a:srgbClr val="073E87"/>
                </a:solidFill>
              </a:rPr>
              <a:pPr/>
              <a:t>‹#›</a:t>
            </a:fld>
            <a:endParaRPr lang="uk-UA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2357517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A66AE-81F5-474A-B74B-EE41E9320F19}" type="datetimeFigureOut">
              <a:rPr lang="uk-UA" smtClean="0">
                <a:solidFill>
                  <a:srgbClr val="073E87"/>
                </a:solidFill>
              </a:rPr>
              <a:pPr/>
              <a:t>22.07.2021</a:t>
            </a:fld>
            <a:endParaRPr lang="uk-UA">
              <a:solidFill>
                <a:srgbClr val="073E87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>
              <a:solidFill>
                <a:srgbClr val="073E87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4F593F-0D5B-4CF0-BEE2-6583C73E7271}" type="slidenum">
              <a:rPr lang="uk-UA" smtClean="0">
                <a:solidFill>
                  <a:srgbClr val="073E87"/>
                </a:solidFill>
              </a:rPr>
              <a:pPr/>
              <a:t>‹#›</a:t>
            </a:fld>
            <a:endParaRPr lang="uk-UA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5282649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Вміст і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A66AE-81F5-474A-B74B-EE41E9320F19}" type="datetimeFigureOut">
              <a:rPr lang="uk-UA" smtClean="0">
                <a:solidFill>
                  <a:srgbClr val="073E87"/>
                </a:solidFill>
              </a:rPr>
              <a:pPr/>
              <a:t>22.07.2021</a:t>
            </a:fld>
            <a:endParaRPr lang="uk-UA">
              <a:solidFill>
                <a:srgbClr val="073E87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>
              <a:solidFill>
                <a:srgbClr val="073E87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4F593F-0D5B-4CF0-BEE2-6583C73E7271}" type="slidenum">
              <a:rPr lang="uk-UA" smtClean="0">
                <a:solidFill>
                  <a:srgbClr val="073E87"/>
                </a:solidFill>
              </a:rPr>
              <a:pPr/>
              <a:t>‹#›</a:t>
            </a:fld>
            <a:endParaRPr lang="uk-UA">
              <a:solidFill>
                <a:srgbClr val="073E87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3351398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22.07.2021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Зображення 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A66AE-81F5-474A-B74B-EE41E9320F19}" type="datetimeFigureOut">
              <a:rPr lang="uk-UA" smtClean="0">
                <a:solidFill>
                  <a:srgbClr val="073E87"/>
                </a:solidFill>
              </a:rPr>
              <a:pPr/>
              <a:t>22.07.2021</a:t>
            </a:fld>
            <a:endParaRPr lang="uk-UA">
              <a:solidFill>
                <a:srgbClr val="073E87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>
              <a:solidFill>
                <a:srgbClr val="073E87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4F593F-0D5B-4CF0-BEE2-6583C73E7271}" type="slidenum">
              <a:rPr lang="uk-UA" smtClean="0">
                <a:solidFill>
                  <a:srgbClr val="073E87"/>
                </a:solidFill>
              </a:rPr>
              <a:pPr/>
              <a:t>‹#›</a:t>
            </a:fld>
            <a:endParaRPr lang="uk-UA">
              <a:solidFill>
                <a:srgbClr val="073E87"/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uk-UA" smtClean="0"/>
              <a:t>Клацніть піктограму, щоб додати зображення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16950650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A66AE-81F5-474A-B74B-EE41E9320F19}" type="datetimeFigureOut">
              <a:rPr lang="uk-UA" smtClean="0">
                <a:solidFill>
                  <a:srgbClr val="073E87"/>
                </a:solidFill>
              </a:rPr>
              <a:pPr/>
              <a:t>22.07.2021</a:t>
            </a:fld>
            <a:endParaRPr lang="uk-UA">
              <a:solidFill>
                <a:srgbClr val="073E8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>
              <a:solidFill>
                <a:srgbClr val="073E8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4F593F-0D5B-4CF0-BEE2-6583C73E7271}" type="slidenum">
              <a:rPr lang="uk-UA" smtClean="0">
                <a:solidFill>
                  <a:srgbClr val="073E87"/>
                </a:solidFill>
              </a:rPr>
              <a:pPr/>
              <a:t>‹#›</a:t>
            </a:fld>
            <a:endParaRPr lang="uk-UA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8306036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A66AE-81F5-474A-B74B-EE41E9320F19}" type="datetimeFigureOut">
              <a:rPr lang="uk-UA" smtClean="0">
                <a:solidFill>
                  <a:srgbClr val="073E87"/>
                </a:solidFill>
              </a:rPr>
              <a:pPr/>
              <a:t>22.07.2021</a:t>
            </a:fld>
            <a:endParaRPr lang="uk-UA">
              <a:solidFill>
                <a:srgbClr val="073E8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>
              <a:solidFill>
                <a:srgbClr val="073E8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4F593F-0D5B-4CF0-BEE2-6583C73E7271}" type="slidenum">
              <a:rPr lang="uk-UA" smtClean="0">
                <a:solidFill>
                  <a:srgbClr val="073E87"/>
                </a:solidFill>
              </a:rPr>
              <a:pPr/>
              <a:t>‹#›</a:t>
            </a:fld>
            <a:endParaRPr lang="uk-UA">
              <a:solidFill>
                <a:srgbClr val="073E87"/>
              </a:solidFill>
            </a:endParaRPr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13819132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uk-UA" smtClean="0"/>
              <a:t>Зразок підзаголовка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A66AE-81F5-474A-B74B-EE41E9320F19}" type="datetimeFigureOut">
              <a:rPr lang="uk-UA" smtClean="0">
                <a:solidFill>
                  <a:srgbClr val="073E87"/>
                </a:solidFill>
              </a:rPr>
              <a:pPr/>
              <a:t>22.07.2021</a:t>
            </a:fld>
            <a:endParaRPr lang="uk-UA">
              <a:solidFill>
                <a:srgbClr val="073E8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>
              <a:solidFill>
                <a:srgbClr val="073E8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4F593F-0D5B-4CF0-BEE2-6583C73E7271}" type="slidenum">
              <a:rPr lang="uk-UA" smtClean="0">
                <a:solidFill>
                  <a:srgbClr val="073E87"/>
                </a:solidFill>
              </a:rPr>
              <a:pPr/>
              <a:t>‹#›</a:t>
            </a:fld>
            <a:endParaRPr lang="uk-UA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67190018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і об'є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A66AE-81F5-474A-B74B-EE41E9320F19}" type="datetimeFigureOut">
              <a:rPr lang="uk-UA" smtClean="0">
                <a:solidFill>
                  <a:srgbClr val="073E87"/>
                </a:solidFill>
              </a:rPr>
              <a:pPr/>
              <a:t>22.07.2021</a:t>
            </a:fld>
            <a:endParaRPr lang="uk-UA">
              <a:solidFill>
                <a:srgbClr val="073E8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>
              <a:solidFill>
                <a:srgbClr val="073E8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4F593F-0D5B-4CF0-BEE2-6583C73E7271}" type="slidenum">
              <a:rPr lang="uk-UA" smtClean="0">
                <a:solidFill>
                  <a:srgbClr val="073E87"/>
                </a:solidFill>
              </a:rPr>
              <a:pPr/>
              <a:t>‹#›</a:t>
            </a:fld>
            <a:endParaRPr lang="uk-UA">
              <a:solidFill>
                <a:srgbClr val="073E87"/>
              </a:solidFill>
            </a:endParaRP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88719425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A66AE-81F5-474A-B74B-EE41E9320F19}" type="datetimeFigureOut">
              <a:rPr lang="uk-UA" smtClean="0">
                <a:solidFill>
                  <a:srgbClr val="073E87"/>
                </a:solidFill>
              </a:rPr>
              <a:pPr/>
              <a:t>22.07.2021</a:t>
            </a:fld>
            <a:endParaRPr lang="uk-UA">
              <a:solidFill>
                <a:srgbClr val="073E8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>
              <a:solidFill>
                <a:srgbClr val="073E8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4F593F-0D5B-4CF0-BEE2-6583C73E7271}" type="slidenum">
              <a:rPr lang="uk-UA" smtClean="0">
                <a:solidFill>
                  <a:srgbClr val="073E87"/>
                </a:solidFill>
              </a:rPr>
              <a:pPr/>
              <a:t>‹#›</a:t>
            </a:fld>
            <a:endParaRPr lang="uk-UA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85812103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'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A66AE-81F5-474A-B74B-EE41E9320F19}" type="datetimeFigureOut">
              <a:rPr lang="uk-UA" smtClean="0">
                <a:solidFill>
                  <a:srgbClr val="073E87"/>
                </a:solidFill>
              </a:rPr>
              <a:pPr/>
              <a:t>22.07.2021</a:t>
            </a:fld>
            <a:endParaRPr lang="uk-UA">
              <a:solidFill>
                <a:srgbClr val="073E87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>
              <a:solidFill>
                <a:srgbClr val="073E87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4F593F-0D5B-4CF0-BEE2-6583C73E7271}" type="slidenum">
              <a:rPr lang="uk-UA" smtClean="0">
                <a:solidFill>
                  <a:srgbClr val="073E87"/>
                </a:solidFill>
              </a:rPr>
              <a:pPr/>
              <a:t>‹#›</a:t>
            </a:fld>
            <a:endParaRPr lang="uk-UA">
              <a:solidFill>
                <a:srgbClr val="073E87"/>
              </a:solidFill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92356892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uk-UA" smtClean="0"/>
              <a:t>Зразок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A66AE-81F5-474A-B74B-EE41E9320F19}" type="datetimeFigureOut">
              <a:rPr lang="uk-UA" smtClean="0">
                <a:solidFill>
                  <a:srgbClr val="073E87"/>
                </a:solidFill>
              </a:rPr>
              <a:pPr/>
              <a:t>22.07.2021</a:t>
            </a:fld>
            <a:endParaRPr lang="uk-UA">
              <a:solidFill>
                <a:srgbClr val="073E87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>
              <a:solidFill>
                <a:srgbClr val="073E87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4F593F-0D5B-4CF0-BEE2-6583C73E7271}" type="slidenum">
              <a:rPr lang="uk-UA" smtClean="0">
                <a:solidFill>
                  <a:srgbClr val="073E87"/>
                </a:solidFill>
              </a:rPr>
              <a:pPr/>
              <a:t>‹#›</a:t>
            </a:fld>
            <a:endParaRPr lang="uk-UA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8946555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A66AE-81F5-474A-B74B-EE41E9320F19}" type="datetimeFigureOut">
              <a:rPr lang="uk-UA" smtClean="0">
                <a:solidFill>
                  <a:srgbClr val="073E87"/>
                </a:solidFill>
              </a:rPr>
              <a:pPr/>
              <a:t>22.07.2021</a:t>
            </a:fld>
            <a:endParaRPr lang="uk-UA">
              <a:solidFill>
                <a:srgbClr val="073E87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>
              <a:solidFill>
                <a:srgbClr val="073E87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4F593F-0D5B-4CF0-BEE2-6583C73E7271}" type="slidenum">
              <a:rPr lang="uk-UA" smtClean="0">
                <a:solidFill>
                  <a:srgbClr val="073E87"/>
                </a:solidFill>
              </a:rPr>
              <a:pPr/>
              <a:t>‹#›</a:t>
            </a:fld>
            <a:endParaRPr lang="uk-UA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2541073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A66AE-81F5-474A-B74B-EE41E9320F19}" type="datetimeFigureOut">
              <a:rPr lang="uk-UA" smtClean="0">
                <a:solidFill>
                  <a:srgbClr val="073E87"/>
                </a:solidFill>
              </a:rPr>
              <a:pPr/>
              <a:t>22.07.2021</a:t>
            </a:fld>
            <a:endParaRPr lang="uk-UA">
              <a:solidFill>
                <a:srgbClr val="073E87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>
              <a:solidFill>
                <a:srgbClr val="073E87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4F593F-0D5B-4CF0-BEE2-6583C73E7271}" type="slidenum">
              <a:rPr lang="uk-UA" smtClean="0">
                <a:solidFill>
                  <a:srgbClr val="073E87"/>
                </a:solidFill>
              </a:rPr>
              <a:pPr/>
              <a:t>‹#›</a:t>
            </a:fld>
            <a:endParaRPr lang="uk-UA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772111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22.07.2021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Вміст і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A66AE-81F5-474A-B74B-EE41E9320F19}" type="datetimeFigureOut">
              <a:rPr lang="uk-UA" smtClean="0">
                <a:solidFill>
                  <a:srgbClr val="073E87"/>
                </a:solidFill>
              </a:rPr>
              <a:pPr/>
              <a:t>22.07.2021</a:t>
            </a:fld>
            <a:endParaRPr lang="uk-UA">
              <a:solidFill>
                <a:srgbClr val="073E87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>
              <a:solidFill>
                <a:srgbClr val="073E87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4F593F-0D5B-4CF0-BEE2-6583C73E7271}" type="slidenum">
              <a:rPr lang="uk-UA" smtClean="0">
                <a:solidFill>
                  <a:srgbClr val="073E87"/>
                </a:solidFill>
              </a:rPr>
              <a:pPr/>
              <a:t>‹#›</a:t>
            </a:fld>
            <a:endParaRPr lang="uk-UA">
              <a:solidFill>
                <a:srgbClr val="073E87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65165312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Зображення 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A66AE-81F5-474A-B74B-EE41E9320F19}" type="datetimeFigureOut">
              <a:rPr lang="uk-UA" smtClean="0">
                <a:solidFill>
                  <a:srgbClr val="073E87"/>
                </a:solidFill>
              </a:rPr>
              <a:pPr/>
              <a:t>22.07.2021</a:t>
            </a:fld>
            <a:endParaRPr lang="uk-UA">
              <a:solidFill>
                <a:srgbClr val="073E87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>
              <a:solidFill>
                <a:srgbClr val="073E87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4F593F-0D5B-4CF0-BEE2-6583C73E7271}" type="slidenum">
              <a:rPr lang="uk-UA" smtClean="0">
                <a:solidFill>
                  <a:srgbClr val="073E87"/>
                </a:solidFill>
              </a:rPr>
              <a:pPr/>
              <a:t>‹#›</a:t>
            </a:fld>
            <a:endParaRPr lang="uk-UA">
              <a:solidFill>
                <a:srgbClr val="073E87"/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uk-UA" smtClean="0"/>
              <a:t>Клацніть піктограму, щоб додати зображення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66230365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A66AE-81F5-474A-B74B-EE41E9320F19}" type="datetimeFigureOut">
              <a:rPr lang="uk-UA" smtClean="0">
                <a:solidFill>
                  <a:srgbClr val="073E87"/>
                </a:solidFill>
              </a:rPr>
              <a:pPr/>
              <a:t>22.07.2021</a:t>
            </a:fld>
            <a:endParaRPr lang="uk-UA">
              <a:solidFill>
                <a:srgbClr val="073E8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>
              <a:solidFill>
                <a:srgbClr val="073E8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4F593F-0D5B-4CF0-BEE2-6583C73E7271}" type="slidenum">
              <a:rPr lang="uk-UA" smtClean="0">
                <a:solidFill>
                  <a:srgbClr val="073E87"/>
                </a:solidFill>
              </a:rPr>
              <a:pPr/>
              <a:t>‹#›</a:t>
            </a:fld>
            <a:endParaRPr lang="uk-UA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49036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A66AE-81F5-474A-B74B-EE41E9320F19}" type="datetimeFigureOut">
              <a:rPr lang="uk-UA" smtClean="0">
                <a:solidFill>
                  <a:srgbClr val="073E87"/>
                </a:solidFill>
              </a:rPr>
              <a:pPr/>
              <a:t>22.07.2021</a:t>
            </a:fld>
            <a:endParaRPr lang="uk-UA">
              <a:solidFill>
                <a:srgbClr val="073E8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>
              <a:solidFill>
                <a:srgbClr val="073E8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4F593F-0D5B-4CF0-BEE2-6583C73E7271}" type="slidenum">
              <a:rPr lang="uk-UA" smtClean="0">
                <a:solidFill>
                  <a:srgbClr val="073E87"/>
                </a:solidFill>
              </a:rPr>
              <a:pPr/>
              <a:t>‹#›</a:t>
            </a:fld>
            <a:endParaRPr lang="uk-UA">
              <a:solidFill>
                <a:srgbClr val="073E87"/>
              </a:solidFill>
            </a:endParaRPr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25822080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uk-UA" smtClean="0"/>
              <a:t>Зразок підзаголовка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A66AE-81F5-474A-B74B-EE41E9320F19}" type="datetimeFigureOut">
              <a:rPr lang="uk-UA" smtClean="0">
                <a:solidFill>
                  <a:srgbClr val="073E87"/>
                </a:solidFill>
              </a:rPr>
              <a:pPr/>
              <a:t>22.07.2021</a:t>
            </a:fld>
            <a:endParaRPr lang="uk-UA">
              <a:solidFill>
                <a:srgbClr val="073E8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>
              <a:solidFill>
                <a:srgbClr val="073E8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4F593F-0D5B-4CF0-BEE2-6583C73E7271}" type="slidenum">
              <a:rPr lang="uk-UA" smtClean="0">
                <a:solidFill>
                  <a:srgbClr val="073E87"/>
                </a:solidFill>
              </a:rPr>
              <a:pPr/>
              <a:t>‹#›</a:t>
            </a:fld>
            <a:endParaRPr lang="uk-UA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08235680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і об'є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A66AE-81F5-474A-B74B-EE41E9320F19}" type="datetimeFigureOut">
              <a:rPr lang="uk-UA" smtClean="0">
                <a:solidFill>
                  <a:srgbClr val="073E87"/>
                </a:solidFill>
              </a:rPr>
              <a:pPr/>
              <a:t>22.07.2021</a:t>
            </a:fld>
            <a:endParaRPr lang="uk-UA">
              <a:solidFill>
                <a:srgbClr val="073E8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>
              <a:solidFill>
                <a:srgbClr val="073E8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4F593F-0D5B-4CF0-BEE2-6583C73E7271}" type="slidenum">
              <a:rPr lang="uk-UA" smtClean="0">
                <a:solidFill>
                  <a:srgbClr val="073E87"/>
                </a:solidFill>
              </a:rPr>
              <a:pPr/>
              <a:t>‹#›</a:t>
            </a:fld>
            <a:endParaRPr lang="uk-UA">
              <a:solidFill>
                <a:srgbClr val="073E87"/>
              </a:solidFill>
            </a:endParaRP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373844626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A66AE-81F5-474A-B74B-EE41E9320F19}" type="datetimeFigureOut">
              <a:rPr lang="uk-UA" smtClean="0">
                <a:solidFill>
                  <a:srgbClr val="073E87"/>
                </a:solidFill>
              </a:rPr>
              <a:pPr/>
              <a:t>22.07.2021</a:t>
            </a:fld>
            <a:endParaRPr lang="uk-UA">
              <a:solidFill>
                <a:srgbClr val="073E8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>
              <a:solidFill>
                <a:srgbClr val="073E8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4F593F-0D5B-4CF0-BEE2-6583C73E7271}" type="slidenum">
              <a:rPr lang="uk-UA" smtClean="0">
                <a:solidFill>
                  <a:srgbClr val="073E87"/>
                </a:solidFill>
              </a:rPr>
              <a:pPr/>
              <a:t>‹#›</a:t>
            </a:fld>
            <a:endParaRPr lang="uk-UA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06555666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'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A66AE-81F5-474A-B74B-EE41E9320F19}" type="datetimeFigureOut">
              <a:rPr lang="uk-UA" smtClean="0">
                <a:solidFill>
                  <a:srgbClr val="073E87"/>
                </a:solidFill>
              </a:rPr>
              <a:pPr/>
              <a:t>22.07.2021</a:t>
            </a:fld>
            <a:endParaRPr lang="uk-UA">
              <a:solidFill>
                <a:srgbClr val="073E87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>
              <a:solidFill>
                <a:srgbClr val="073E87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4F593F-0D5B-4CF0-BEE2-6583C73E7271}" type="slidenum">
              <a:rPr lang="uk-UA" smtClean="0">
                <a:solidFill>
                  <a:srgbClr val="073E87"/>
                </a:solidFill>
              </a:rPr>
              <a:pPr/>
              <a:t>‹#›</a:t>
            </a:fld>
            <a:endParaRPr lang="uk-UA">
              <a:solidFill>
                <a:srgbClr val="073E87"/>
              </a:solidFill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937282476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uk-UA" smtClean="0"/>
              <a:t>Зразок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A66AE-81F5-474A-B74B-EE41E9320F19}" type="datetimeFigureOut">
              <a:rPr lang="uk-UA" smtClean="0">
                <a:solidFill>
                  <a:srgbClr val="073E87"/>
                </a:solidFill>
              </a:rPr>
              <a:pPr/>
              <a:t>22.07.2021</a:t>
            </a:fld>
            <a:endParaRPr lang="uk-UA">
              <a:solidFill>
                <a:srgbClr val="073E87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>
              <a:solidFill>
                <a:srgbClr val="073E87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4F593F-0D5B-4CF0-BEE2-6583C73E7271}" type="slidenum">
              <a:rPr lang="uk-UA" smtClean="0">
                <a:solidFill>
                  <a:srgbClr val="073E87"/>
                </a:solidFill>
              </a:rPr>
              <a:pPr/>
              <a:t>‹#›</a:t>
            </a:fld>
            <a:endParaRPr lang="uk-UA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7234433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A66AE-81F5-474A-B74B-EE41E9320F19}" type="datetimeFigureOut">
              <a:rPr lang="uk-UA" smtClean="0">
                <a:solidFill>
                  <a:srgbClr val="073E87"/>
                </a:solidFill>
              </a:rPr>
              <a:pPr/>
              <a:t>22.07.2021</a:t>
            </a:fld>
            <a:endParaRPr lang="uk-UA">
              <a:solidFill>
                <a:srgbClr val="073E87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>
              <a:solidFill>
                <a:srgbClr val="073E87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4F593F-0D5B-4CF0-BEE2-6583C73E7271}" type="slidenum">
              <a:rPr lang="uk-UA" smtClean="0">
                <a:solidFill>
                  <a:srgbClr val="073E87"/>
                </a:solidFill>
              </a:rPr>
              <a:pPr/>
              <a:t>‹#›</a:t>
            </a:fld>
            <a:endParaRPr lang="uk-UA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647074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22.07.2021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A66AE-81F5-474A-B74B-EE41E9320F19}" type="datetimeFigureOut">
              <a:rPr lang="uk-UA" smtClean="0">
                <a:solidFill>
                  <a:srgbClr val="073E87"/>
                </a:solidFill>
              </a:rPr>
              <a:pPr/>
              <a:t>22.07.2021</a:t>
            </a:fld>
            <a:endParaRPr lang="uk-UA">
              <a:solidFill>
                <a:srgbClr val="073E87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>
              <a:solidFill>
                <a:srgbClr val="073E87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4F593F-0D5B-4CF0-BEE2-6583C73E7271}" type="slidenum">
              <a:rPr lang="uk-UA" smtClean="0">
                <a:solidFill>
                  <a:srgbClr val="073E87"/>
                </a:solidFill>
              </a:rPr>
              <a:pPr/>
              <a:t>‹#›</a:t>
            </a:fld>
            <a:endParaRPr lang="uk-UA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78973267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Вміст і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A66AE-81F5-474A-B74B-EE41E9320F19}" type="datetimeFigureOut">
              <a:rPr lang="uk-UA" smtClean="0">
                <a:solidFill>
                  <a:srgbClr val="073E87"/>
                </a:solidFill>
              </a:rPr>
              <a:pPr/>
              <a:t>22.07.2021</a:t>
            </a:fld>
            <a:endParaRPr lang="uk-UA">
              <a:solidFill>
                <a:srgbClr val="073E87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>
              <a:solidFill>
                <a:srgbClr val="073E87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4F593F-0D5B-4CF0-BEE2-6583C73E7271}" type="slidenum">
              <a:rPr lang="uk-UA" smtClean="0">
                <a:solidFill>
                  <a:srgbClr val="073E87"/>
                </a:solidFill>
              </a:rPr>
              <a:pPr/>
              <a:t>‹#›</a:t>
            </a:fld>
            <a:endParaRPr lang="uk-UA">
              <a:solidFill>
                <a:srgbClr val="073E87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982373067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Зображення 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A66AE-81F5-474A-B74B-EE41E9320F19}" type="datetimeFigureOut">
              <a:rPr lang="uk-UA" smtClean="0">
                <a:solidFill>
                  <a:srgbClr val="073E87"/>
                </a:solidFill>
              </a:rPr>
              <a:pPr/>
              <a:t>22.07.2021</a:t>
            </a:fld>
            <a:endParaRPr lang="uk-UA">
              <a:solidFill>
                <a:srgbClr val="073E87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>
              <a:solidFill>
                <a:srgbClr val="073E87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4F593F-0D5B-4CF0-BEE2-6583C73E7271}" type="slidenum">
              <a:rPr lang="uk-UA" smtClean="0">
                <a:solidFill>
                  <a:srgbClr val="073E87"/>
                </a:solidFill>
              </a:rPr>
              <a:pPr/>
              <a:t>‹#›</a:t>
            </a:fld>
            <a:endParaRPr lang="uk-UA">
              <a:solidFill>
                <a:srgbClr val="073E87"/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uk-UA" smtClean="0"/>
              <a:t>Клацніть піктограму, щоб додати зображення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558640585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A66AE-81F5-474A-B74B-EE41E9320F19}" type="datetimeFigureOut">
              <a:rPr lang="uk-UA" smtClean="0">
                <a:solidFill>
                  <a:srgbClr val="073E87"/>
                </a:solidFill>
              </a:rPr>
              <a:pPr/>
              <a:t>22.07.2021</a:t>
            </a:fld>
            <a:endParaRPr lang="uk-UA">
              <a:solidFill>
                <a:srgbClr val="073E8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>
              <a:solidFill>
                <a:srgbClr val="073E8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4F593F-0D5B-4CF0-BEE2-6583C73E7271}" type="slidenum">
              <a:rPr lang="uk-UA" smtClean="0">
                <a:solidFill>
                  <a:srgbClr val="073E87"/>
                </a:solidFill>
              </a:rPr>
              <a:pPr/>
              <a:t>‹#›</a:t>
            </a:fld>
            <a:endParaRPr lang="uk-UA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21563788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A66AE-81F5-474A-B74B-EE41E9320F19}" type="datetimeFigureOut">
              <a:rPr lang="uk-UA" smtClean="0">
                <a:solidFill>
                  <a:srgbClr val="073E87"/>
                </a:solidFill>
              </a:rPr>
              <a:pPr/>
              <a:t>22.07.2021</a:t>
            </a:fld>
            <a:endParaRPr lang="uk-UA">
              <a:solidFill>
                <a:srgbClr val="073E8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>
              <a:solidFill>
                <a:srgbClr val="073E8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4F593F-0D5B-4CF0-BEE2-6583C73E7271}" type="slidenum">
              <a:rPr lang="uk-UA" smtClean="0">
                <a:solidFill>
                  <a:srgbClr val="073E87"/>
                </a:solidFill>
              </a:rPr>
              <a:pPr/>
              <a:t>‹#›</a:t>
            </a:fld>
            <a:endParaRPr lang="uk-UA">
              <a:solidFill>
                <a:srgbClr val="073E87"/>
              </a:solidFill>
            </a:endParaRPr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300900773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uk-UA" smtClean="0"/>
              <a:t>Зразок підзаголовка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A66AE-81F5-474A-B74B-EE41E9320F19}" type="datetimeFigureOut">
              <a:rPr lang="uk-UA" smtClean="0">
                <a:solidFill>
                  <a:srgbClr val="073E87"/>
                </a:solidFill>
              </a:rPr>
              <a:pPr/>
              <a:t>22.07.2021</a:t>
            </a:fld>
            <a:endParaRPr lang="uk-UA">
              <a:solidFill>
                <a:srgbClr val="073E8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>
              <a:solidFill>
                <a:srgbClr val="073E8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4F593F-0D5B-4CF0-BEE2-6583C73E7271}" type="slidenum">
              <a:rPr lang="uk-UA" smtClean="0">
                <a:solidFill>
                  <a:srgbClr val="073E87"/>
                </a:solidFill>
              </a:rPr>
              <a:pPr/>
              <a:t>‹#›</a:t>
            </a:fld>
            <a:endParaRPr lang="uk-UA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90421073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і об'є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A66AE-81F5-474A-B74B-EE41E9320F19}" type="datetimeFigureOut">
              <a:rPr lang="uk-UA" smtClean="0">
                <a:solidFill>
                  <a:srgbClr val="073E87"/>
                </a:solidFill>
              </a:rPr>
              <a:pPr/>
              <a:t>22.07.2021</a:t>
            </a:fld>
            <a:endParaRPr lang="uk-UA">
              <a:solidFill>
                <a:srgbClr val="073E8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>
              <a:solidFill>
                <a:srgbClr val="073E8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4F593F-0D5B-4CF0-BEE2-6583C73E7271}" type="slidenum">
              <a:rPr lang="uk-UA" smtClean="0">
                <a:solidFill>
                  <a:srgbClr val="073E87"/>
                </a:solidFill>
              </a:rPr>
              <a:pPr/>
              <a:t>‹#›</a:t>
            </a:fld>
            <a:endParaRPr lang="uk-UA">
              <a:solidFill>
                <a:srgbClr val="073E87"/>
              </a:solidFill>
            </a:endParaRP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530611941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A66AE-81F5-474A-B74B-EE41E9320F19}" type="datetimeFigureOut">
              <a:rPr lang="uk-UA" smtClean="0">
                <a:solidFill>
                  <a:srgbClr val="073E87"/>
                </a:solidFill>
              </a:rPr>
              <a:pPr/>
              <a:t>22.07.2021</a:t>
            </a:fld>
            <a:endParaRPr lang="uk-UA">
              <a:solidFill>
                <a:srgbClr val="073E8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>
              <a:solidFill>
                <a:srgbClr val="073E8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4F593F-0D5B-4CF0-BEE2-6583C73E7271}" type="slidenum">
              <a:rPr lang="uk-UA" smtClean="0">
                <a:solidFill>
                  <a:srgbClr val="073E87"/>
                </a:solidFill>
              </a:rPr>
              <a:pPr/>
              <a:t>‹#›</a:t>
            </a:fld>
            <a:endParaRPr lang="uk-UA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03329037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'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A66AE-81F5-474A-B74B-EE41E9320F19}" type="datetimeFigureOut">
              <a:rPr lang="uk-UA" smtClean="0">
                <a:solidFill>
                  <a:srgbClr val="073E87"/>
                </a:solidFill>
              </a:rPr>
              <a:pPr/>
              <a:t>22.07.2021</a:t>
            </a:fld>
            <a:endParaRPr lang="uk-UA">
              <a:solidFill>
                <a:srgbClr val="073E87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>
              <a:solidFill>
                <a:srgbClr val="073E87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4F593F-0D5B-4CF0-BEE2-6583C73E7271}" type="slidenum">
              <a:rPr lang="uk-UA" smtClean="0">
                <a:solidFill>
                  <a:srgbClr val="073E87"/>
                </a:solidFill>
              </a:rPr>
              <a:pPr/>
              <a:t>‹#›</a:t>
            </a:fld>
            <a:endParaRPr lang="uk-UA">
              <a:solidFill>
                <a:srgbClr val="073E87"/>
              </a:solidFill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576728994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uk-UA" smtClean="0"/>
              <a:t>Зразок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A66AE-81F5-474A-B74B-EE41E9320F19}" type="datetimeFigureOut">
              <a:rPr lang="uk-UA" smtClean="0">
                <a:solidFill>
                  <a:srgbClr val="073E87"/>
                </a:solidFill>
              </a:rPr>
              <a:pPr/>
              <a:t>22.07.2021</a:t>
            </a:fld>
            <a:endParaRPr lang="uk-UA">
              <a:solidFill>
                <a:srgbClr val="073E87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>
              <a:solidFill>
                <a:srgbClr val="073E87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4F593F-0D5B-4CF0-BEE2-6583C73E7271}" type="slidenum">
              <a:rPr lang="uk-UA" smtClean="0">
                <a:solidFill>
                  <a:srgbClr val="073E87"/>
                </a:solidFill>
              </a:rPr>
              <a:pPr/>
              <a:t>‹#›</a:t>
            </a:fld>
            <a:endParaRPr lang="uk-UA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6276068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22.07.2021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A66AE-81F5-474A-B74B-EE41E9320F19}" type="datetimeFigureOut">
              <a:rPr lang="uk-UA" smtClean="0">
                <a:solidFill>
                  <a:srgbClr val="073E87"/>
                </a:solidFill>
              </a:rPr>
              <a:pPr/>
              <a:t>22.07.2021</a:t>
            </a:fld>
            <a:endParaRPr lang="uk-UA">
              <a:solidFill>
                <a:srgbClr val="073E87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>
              <a:solidFill>
                <a:srgbClr val="073E87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4F593F-0D5B-4CF0-BEE2-6583C73E7271}" type="slidenum">
              <a:rPr lang="uk-UA" smtClean="0">
                <a:solidFill>
                  <a:srgbClr val="073E87"/>
                </a:solidFill>
              </a:rPr>
              <a:pPr/>
              <a:t>‹#›</a:t>
            </a:fld>
            <a:endParaRPr lang="uk-UA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78433685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A66AE-81F5-474A-B74B-EE41E9320F19}" type="datetimeFigureOut">
              <a:rPr lang="uk-UA" smtClean="0">
                <a:solidFill>
                  <a:srgbClr val="073E87"/>
                </a:solidFill>
              </a:rPr>
              <a:pPr/>
              <a:t>22.07.2021</a:t>
            </a:fld>
            <a:endParaRPr lang="uk-UA">
              <a:solidFill>
                <a:srgbClr val="073E87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>
              <a:solidFill>
                <a:srgbClr val="073E87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4F593F-0D5B-4CF0-BEE2-6583C73E7271}" type="slidenum">
              <a:rPr lang="uk-UA" smtClean="0">
                <a:solidFill>
                  <a:srgbClr val="073E87"/>
                </a:solidFill>
              </a:rPr>
              <a:pPr/>
              <a:t>‹#›</a:t>
            </a:fld>
            <a:endParaRPr lang="uk-UA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92527005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Вміст і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A66AE-81F5-474A-B74B-EE41E9320F19}" type="datetimeFigureOut">
              <a:rPr lang="uk-UA" smtClean="0">
                <a:solidFill>
                  <a:srgbClr val="073E87"/>
                </a:solidFill>
              </a:rPr>
              <a:pPr/>
              <a:t>22.07.2021</a:t>
            </a:fld>
            <a:endParaRPr lang="uk-UA">
              <a:solidFill>
                <a:srgbClr val="073E87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>
              <a:solidFill>
                <a:srgbClr val="073E87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4F593F-0D5B-4CF0-BEE2-6583C73E7271}" type="slidenum">
              <a:rPr lang="uk-UA" smtClean="0">
                <a:solidFill>
                  <a:srgbClr val="073E87"/>
                </a:solidFill>
              </a:rPr>
              <a:pPr/>
              <a:t>‹#›</a:t>
            </a:fld>
            <a:endParaRPr lang="uk-UA">
              <a:solidFill>
                <a:srgbClr val="073E87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521934448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Зображення 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A66AE-81F5-474A-B74B-EE41E9320F19}" type="datetimeFigureOut">
              <a:rPr lang="uk-UA" smtClean="0">
                <a:solidFill>
                  <a:srgbClr val="073E87"/>
                </a:solidFill>
              </a:rPr>
              <a:pPr/>
              <a:t>22.07.2021</a:t>
            </a:fld>
            <a:endParaRPr lang="uk-UA">
              <a:solidFill>
                <a:srgbClr val="073E87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>
              <a:solidFill>
                <a:srgbClr val="073E87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4F593F-0D5B-4CF0-BEE2-6583C73E7271}" type="slidenum">
              <a:rPr lang="uk-UA" smtClean="0">
                <a:solidFill>
                  <a:srgbClr val="073E87"/>
                </a:solidFill>
              </a:rPr>
              <a:pPr/>
              <a:t>‹#›</a:t>
            </a:fld>
            <a:endParaRPr lang="uk-UA">
              <a:solidFill>
                <a:srgbClr val="073E87"/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uk-UA" smtClean="0"/>
              <a:t>Клацніть піктограму, щоб додати зображення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648479469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A66AE-81F5-474A-B74B-EE41E9320F19}" type="datetimeFigureOut">
              <a:rPr lang="uk-UA" smtClean="0">
                <a:solidFill>
                  <a:srgbClr val="073E87"/>
                </a:solidFill>
              </a:rPr>
              <a:pPr/>
              <a:t>22.07.2021</a:t>
            </a:fld>
            <a:endParaRPr lang="uk-UA">
              <a:solidFill>
                <a:srgbClr val="073E8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>
              <a:solidFill>
                <a:srgbClr val="073E8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4F593F-0D5B-4CF0-BEE2-6583C73E7271}" type="slidenum">
              <a:rPr lang="uk-UA" smtClean="0">
                <a:solidFill>
                  <a:srgbClr val="073E87"/>
                </a:solidFill>
              </a:rPr>
              <a:pPr/>
              <a:t>‹#›</a:t>
            </a:fld>
            <a:endParaRPr lang="uk-UA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00262755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A66AE-81F5-474A-B74B-EE41E9320F19}" type="datetimeFigureOut">
              <a:rPr lang="uk-UA" smtClean="0">
                <a:solidFill>
                  <a:srgbClr val="073E87"/>
                </a:solidFill>
              </a:rPr>
              <a:pPr/>
              <a:t>22.07.2021</a:t>
            </a:fld>
            <a:endParaRPr lang="uk-UA">
              <a:solidFill>
                <a:srgbClr val="073E8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>
              <a:solidFill>
                <a:srgbClr val="073E8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4F593F-0D5B-4CF0-BEE2-6583C73E7271}" type="slidenum">
              <a:rPr lang="uk-UA" smtClean="0">
                <a:solidFill>
                  <a:srgbClr val="073E87"/>
                </a:solidFill>
              </a:rPr>
              <a:pPr/>
              <a:t>‹#›</a:t>
            </a:fld>
            <a:endParaRPr lang="uk-UA">
              <a:solidFill>
                <a:srgbClr val="073E87"/>
              </a:solidFill>
            </a:endParaRPr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06196784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uk-UA" smtClean="0"/>
              <a:t>Зразок підзаголовка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A66AE-81F5-474A-B74B-EE41E9320F19}" type="datetimeFigureOut">
              <a:rPr lang="uk-UA" smtClean="0">
                <a:solidFill>
                  <a:srgbClr val="073E87"/>
                </a:solidFill>
              </a:rPr>
              <a:pPr/>
              <a:t>22.07.2021</a:t>
            </a:fld>
            <a:endParaRPr lang="uk-UA">
              <a:solidFill>
                <a:srgbClr val="073E8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>
              <a:solidFill>
                <a:srgbClr val="073E8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4F593F-0D5B-4CF0-BEE2-6583C73E7271}" type="slidenum">
              <a:rPr lang="uk-UA" smtClean="0">
                <a:solidFill>
                  <a:srgbClr val="073E87"/>
                </a:solidFill>
              </a:rPr>
              <a:pPr/>
              <a:t>‹#›</a:t>
            </a:fld>
            <a:endParaRPr lang="uk-UA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16409156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і об'є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A66AE-81F5-474A-B74B-EE41E9320F19}" type="datetimeFigureOut">
              <a:rPr lang="uk-UA" smtClean="0">
                <a:solidFill>
                  <a:srgbClr val="073E87"/>
                </a:solidFill>
              </a:rPr>
              <a:pPr/>
              <a:t>22.07.2021</a:t>
            </a:fld>
            <a:endParaRPr lang="uk-UA">
              <a:solidFill>
                <a:srgbClr val="073E8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>
              <a:solidFill>
                <a:srgbClr val="073E8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4F593F-0D5B-4CF0-BEE2-6583C73E7271}" type="slidenum">
              <a:rPr lang="uk-UA" smtClean="0">
                <a:solidFill>
                  <a:srgbClr val="073E87"/>
                </a:solidFill>
              </a:rPr>
              <a:pPr/>
              <a:t>‹#›</a:t>
            </a:fld>
            <a:endParaRPr lang="uk-UA">
              <a:solidFill>
                <a:srgbClr val="073E87"/>
              </a:solidFill>
            </a:endParaRP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914422915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A66AE-81F5-474A-B74B-EE41E9320F19}" type="datetimeFigureOut">
              <a:rPr lang="uk-UA" smtClean="0">
                <a:solidFill>
                  <a:srgbClr val="073E87"/>
                </a:solidFill>
              </a:rPr>
              <a:pPr/>
              <a:t>22.07.2021</a:t>
            </a:fld>
            <a:endParaRPr lang="uk-UA">
              <a:solidFill>
                <a:srgbClr val="073E8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>
              <a:solidFill>
                <a:srgbClr val="073E8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4F593F-0D5B-4CF0-BEE2-6583C73E7271}" type="slidenum">
              <a:rPr lang="uk-UA" smtClean="0">
                <a:solidFill>
                  <a:srgbClr val="073E87"/>
                </a:solidFill>
              </a:rPr>
              <a:pPr/>
              <a:t>‹#›</a:t>
            </a:fld>
            <a:endParaRPr lang="uk-UA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18188431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'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A66AE-81F5-474A-B74B-EE41E9320F19}" type="datetimeFigureOut">
              <a:rPr lang="uk-UA" smtClean="0">
                <a:solidFill>
                  <a:srgbClr val="073E87"/>
                </a:solidFill>
              </a:rPr>
              <a:pPr/>
              <a:t>22.07.2021</a:t>
            </a:fld>
            <a:endParaRPr lang="uk-UA">
              <a:solidFill>
                <a:srgbClr val="073E87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>
              <a:solidFill>
                <a:srgbClr val="073E87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4F593F-0D5B-4CF0-BEE2-6583C73E7271}" type="slidenum">
              <a:rPr lang="uk-UA" smtClean="0">
                <a:solidFill>
                  <a:srgbClr val="073E87"/>
                </a:solidFill>
              </a:rPr>
              <a:pPr/>
              <a:t>‹#›</a:t>
            </a:fld>
            <a:endParaRPr lang="uk-UA">
              <a:solidFill>
                <a:srgbClr val="073E87"/>
              </a:solidFill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6953863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22.07.2021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uk-UA" smtClean="0"/>
              <a:t>Зразок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A66AE-81F5-474A-B74B-EE41E9320F19}" type="datetimeFigureOut">
              <a:rPr lang="uk-UA" smtClean="0">
                <a:solidFill>
                  <a:srgbClr val="073E87"/>
                </a:solidFill>
              </a:rPr>
              <a:pPr/>
              <a:t>22.07.2021</a:t>
            </a:fld>
            <a:endParaRPr lang="uk-UA">
              <a:solidFill>
                <a:srgbClr val="073E87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>
              <a:solidFill>
                <a:srgbClr val="073E87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4F593F-0D5B-4CF0-BEE2-6583C73E7271}" type="slidenum">
              <a:rPr lang="uk-UA" smtClean="0">
                <a:solidFill>
                  <a:srgbClr val="073E87"/>
                </a:solidFill>
              </a:rPr>
              <a:pPr/>
              <a:t>‹#›</a:t>
            </a:fld>
            <a:endParaRPr lang="uk-UA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00045151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A66AE-81F5-474A-B74B-EE41E9320F19}" type="datetimeFigureOut">
              <a:rPr lang="uk-UA" smtClean="0">
                <a:solidFill>
                  <a:srgbClr val="073E87"/>
                </a:solidFill>
              </a:rPr>
              <a:pPr/>
              <a:t>22.07.2021</a:t>
            </a:fld>
            <a:endParaRPr lang="uk-UA">
              <a:solidFill>
                <a:srgbClr val="073E87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>
              <a:solidFill>
                <a:srgbClr val="073E87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4F593F-0D5B-4CF0-BEE2-6583C73E7271}" type="slidenum">
              <a:rPr lang="uk-UA" smtClean="0">
                <a:solidFill>
                  <a:srgbClr val="073E87"/>
                </a:solidFill>
              </a:rPr>
              <a:pPr/>
              <a:t>‹#›</a:t>
            </a:fld>
            <a:endParaRPr lang="uk-UA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55600406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A66AE-81F5-474A-B74B-EE41E9320F19}" type="datetimeFigureOut">
              <a:rPr lang="uk-UA" smtClean="0">
                <a:solidFill>
                  <a:srgbClr val="073E87"/>
                </a:solidFill>
              </a:rPr>
              <a:pPr/>
              <a:t>22.07.2021</a:t>
            </a:fld>
            <a:endParaRPr lang="uk-UA">
              <a:solidFill>
                <a:srgbClr val="073E87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>
              <a:solidFill>
                <a:srgbClr val="073E87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4F593F-0D5B-4CF0-BEE2-6583C73E7271}" type="slidenum">
              <a:rPr lang="uk-UA" smtClean="0">
                <a:solidFill>
                  <a:srgbClr val="073E87"/>
                </a:solidFill>
              </a:rPr>
              <a:pPr/>
              <a:t>‹#›</a:t>
            </a:fld>
            <a:endParaRPr lang="uk-UA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00033653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Вміст і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A66AE-81F5-474A-B74B-EE41E9320F19}" type="datetimeFigureOut">
              <a:rPr lang="uk-UA" smtClean="0">
                <a:solidFill>
                  <a:srgbClr val="073E87"/>
                </a:solidFill>
              </a:rPr>
              <a:pPr/>
              <a:t>22.07.2021</a:t>
            </a:fld>
            <a:endParaRPr lang="uk-UA">
              <a:solidFill>
                <a:srgbClr val="073E87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>
              <a:solidFill>
                <a:srgbClr val="073E87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4F593F-0D5B-4CF0-BEE2-6583C73E7271}" type="slidenum">
              <a:rPr lang="uk-UA" smtClean="0">
                <a:solidFill>
                  <a:srgbClr val="073E87"/>
                </a:solidFill>
              </a:rPr>
              <a:pPr/>
              <a:t>‹#›</a:t>
            </a:fld>
            <a:endParaRPr lang="uk-UA">
              <a:solidFill>
                <a:srgbClr val="073E87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459766232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Зображення 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A66AE-81F5-474A-B74B-EE41E9320F19}" type="datetimeFigureOut">
              <a:rPr lang="uk-UA" smtClean="0">
                <a:solidFill>
                  <a:srgbClr val="073E87"/>
                </a:solidFill>
              </a:rPr>
              <a:pPr/>
              <a:t>22.07.2021</a:t>
            </a:fld>
            <a:endParaRPr lang="uk-UA">
              <a:solidFill>
                <a:srgbClr val="073E87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>
              <a:solidFill>
                <a:srgbClr val="073E87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4F593F-0D5B-4CF0-BEE2-6583C73E7271}" type="slidenum">
              <a:rPr lang="uk-UA" smtClean="0">
                <a:solidFill>
                  <a:srgbClr val="073E87"/>
                </a:solidFill>
              </a:rPr>
              <a:pPr/>
              <a:t>‹#›</a:t>
            </a:fld>
            <a:endParaRPr lang="uk-UA">
              <a:solidFill>
                <a:srgbClr val="073E87"/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uk-UA" smtClean="0"/>
              <a:t>Клацніть піктограму, щоб додати зображення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856701133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A66AE-81F5-474A-B74B-EE41E9320F19}" type="datetimeFigureOut">
              <a:rPr lang="uk-UA" smtClean="0">
                <a:solidFill>
                  <a:srgbClr val="073E87"/>
                </a:solidFill>
              </a:rPr>
              <a:pPr/>
              <a:t>22.07.2021</a:t>
            </a:fld>
            <a:endParaRPr lang="uk-UA">
              <a:solidFill>
                <a:srgbClr val="073E8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>
              <a:solidFill>
                <a:srgbClr val="073E8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4F593F-0D5B-4CF0-BEE2-6583C73E7271}" type="slidenum">
              <a:rPr lang="uk-UA" smtClean="0">
                <a:solidFill>
                  <a:srgbClr val="073E87"/>
                </a:solidFill>
              </a:rPr>
              <a:pPr/>
              <a:t>‹#›</a:t>
            </a:fld>
            <a:endParaRPr lang="uk-UA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6304434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A66AE-81F5-474A-B74B-EE41E9320F19}" type="datetimeFigureOut">
              <a:rPr lang="uk-UA" smtClean="0">
                <a:solidFill>
                  <a:srgbClr val="073E87"/>
                </a:solidFill>
              </a:rPr>
              <a:pPr/>
              <a:t>22.07.2021</a:t>
            </a:fld>
            <a:endParaRPr lang="uk-UA">
              <a:solidFill>
                <a:srgbClr val="073E8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>
              <a:solidFill>
                <a:srgbClr val="073E8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4F593F-0D5B-4CF0-BEE2-6583C73E7271}" type="slidenum">
              <a:rPr lang="uk-UA" smtClean="0">
                <a:solidFill>
                  <a:srgbClr val="073E87"/>
                </a:solidFill>
              </a:rPr>
              <a:pPr/>
              <a:t>‹#›</a:t>
            </a:fld>
            <a:endParaRPr lang="uk-UA">
              <a:solidFill>
                <a:srgbClr val="073E87"/>
              </a:solidFill>
            </a:endParaRPr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290924211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uk-UA" smtClean="0"/>
              <a:t>Зразок підзаголовка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A66AE-81F5-474A-B74B-EE41E9320F19}" type="datetimeFigureOut">
              <a:rPr lang="uk-UA" smtClean="0">
                <a:solidFill>
                  <a:srgbClr val="073E87"/>
                </a:solidFill>
              </a:rPr>
              <a:pPr/>
              <a:t>22.07.2021</a:t>
            </a:fld>
            <a:endParaRPr lang="uk-UA">
              <a:solidFill>
                <a:srgbClr val="073E8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>
              <a:solidFill>
                <a:srgbClr val="073E8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4F593F-0D5B-4CF0-BEE2-6583C73E7271}" type="slidenum">
              <a:rPr lang="uk-UA" smtClean="0">
                <a:solidFill>
                  <a:srgbClr val="073E87"/>
                </a:solidFill>
              </a:rPr>
              <a:pPr/>
              <a:t>‹#›</a:t>
            </a:fld>
            <a:endParaRPr lang="uk-UA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63279021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і об'є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A66AE-81F5-474A-B74B-EE41E9320F19}" type="datetimeFigureOut">
              <a:rPr lang="uk-UA" smtClean="0">
                <a:solidFill>
                  <a:srgbClr val="073E87"/>
                </a:solidFill>
              </a:rPr>
              <a:pPr/>
              <a:t>22.07.2021</a:t>
            </a:fld>
            <a:endParaRPr lang="uk-UA">
              <a:solidFill>
                <a:srgbClr val="073E8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>
              <a:solidFill>
                <a:srgbClr val="073E8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4F593F-0D5B-4CF0-BEE2-6583C73E7271}" type="slidenum">
              <a:rPr lang="uk-UA" smtClean="0">
                <a:solidFill>
                  <a:srgbClr val="073E87"/>
                </a:solidFill>
              </a:rPr>
              <a:pPr/>
              <a:t>‹#›</a:t>
            </a:fld>
            <a:endParaRPr lang="uk-UA">
              <a:solidFill>
                <a:srgbClr val="073E87"/>
              </a:solidFill>
            </a:endParaRP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412118232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A66AE-81F5-474A-B74B-EE41E9320F19}" type="datetimeFigureOut">
              <a:rPr lang="uk-UA" smtClean="0">
                <a:solidFill>
                  <a:srgbClr val="073E87"/>
                </a:solidFill>
              </a:rPr>
              <a:pPr/>
              <a:t>22.07.2021</a:t>
            </a:fld>
            <a:endParaRPr lang="uk-UA">
              <a:solidFill>
                <a:srgbClr val="073E8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>
              <a:solidFill>
                <a:srgbClr val="073E8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4F593F-0D5B-4CF0-BEE2-6583C73E7271}" type="slidenum">
              <a:rPr lang="uk-UA" smtClean="0">
                <a:solidFill>
                  <a:srgbClr val="073E87"/>
                </a:solidFill>
              </a:rPr>
              <a:pPr/>
              <a:t>‹#›</a:t>
            </a:fld>
            <a:endParaRPr lang="uk-UA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283612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22.07.2021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'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A66AE-81F5-474A-B74B-EE41E9320F19}" type="datetimeFigureOut">
              <a:rPr lang="uk-UA" smtClean="0">
                <a:solidFill>
                  <a:srgbClr val="073E87"/>
                </a:solidFill>
              </a:rPr>
              <a:pPr/>
              <a:t>22.07.2021</a:t>
            </a:fld>
            <a:endParaRPr lang="uk-UA">
              <a:solidFill>
                <a:srgbClr val="073E87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>
              <a:solidFill>
                <a:srgbClr val="073E87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4F593F-0D5B-4CF0-BEE2-6583C73E7271}" type="slidenum">
              <a:rPr lang="uk-UA" smtClean="0">
                <a:solidFill>
                  <a:srgbClr val="073E87"/>
                </a:solidFill>
              </a:rPr>
              <a:pPr/>
              <a:t>‹#›</a:t>
            </a:fld>
            <a:endParaRPr lang="uk-UA">
              <a:solidFill>
                <a:srgbClr val="073E87"/>
              </a:solidFill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585764705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uk-UA" smtClean="0"/>
              <a:t>Зразок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A66AE-81F5-474A-B74B-EE41E9320F19}" type="datetimeFigureOut">
              <a:rPr lang="uk-UA" smtClean="0">
                <a:solidFill>
                  <a:srgbClr val="073E87"/>
                </a:solidFill>
              </a:rPr>
              <a:pPr/>
              <a:t>22.07.2021</a:t>
            </a:fld>
            <a:endParaRPr lang="uk-UA">
              <a:solidFill>
                <a:srgbClr val="073E87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>
              <a:solidFill>
                <a:srgbClr val="073E87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4F593F-0D5B-4CF0-BEE2-6583C73E7271}" type="slidenum">
              <a:rPr lang="uk-UA" smtClean="0">
                <a:solidFill>
                  <a:srgbClr val="073E87"/>
                </a:solidFill>
              </a:rPr>
              <a:pPr/>
              <a:t>‹#›</a:t>
            </a:fld>
            <a:endParaRPr lang="uk-UA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67068467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A66AE-81F5-474A-B74B-EE41E9320F19}" type="datetimeFigureOut">
              <a:rPr lang="uk-UA" smtClean="0">
                <a:solidFill>
                  <a:srgbClr val="073E87"/>
                </a:solidFill>
              </a:rPr>
              <a:pPr/>
              <a:t>22.07.2021</a:t>
            </a:fld>
            <a:endParaRPr lang="uk-UA">
              <a:solidFill>
                <a:srgbClr val="073E87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>
              <a:solidFill>
                <a:srgbClr val="073E87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4F593F-0D5B-4CF0-BEE2-6583C73E7271}" type="slidenum">
              <a:rPr lang="uk-UA" smtClean="0">
                <a:solidFill>
                  <a:srgbClr val="073E87"/>
                </a:solidFill>
              </a:rPr>
              <a:pPr/>
              <a:t>‹#›</a:t>
            </a:fld>
            <a:endParaRPr lang="uk-UA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95789532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A66AE-81F5-474A-B74B-EE41E9320F19}" type="datetimeFigureOut">
              <a:rPr lang="uk-UA" smtClean="0">
                <a:solidFill>
                  <a:srgbClr val="073E87"/>
                </a:solidFill>
              </a:rPr>
              <a:pPr/>
              <a:t>22.07.2021</a:t>
            </a:fld>
            <a:endParaRPr lang="uk-UA">
              <a:solidFill>
                <a:srgbClr val="073E87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>
              <a:solidFill>
                <a:srgbClr val="073E87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4F593F-0D5B-4CF0-BEE2-6583C73E7271}" type="slidenum">
              <a:rPr lang="uk-UA" smtClean="0">
                <a:solidFill>
                  <a:srgbClr val="073E87"/>
                </a:solidFill>
              </a:rPr>
              <a:pPr/>
              <a:t>‹#›</a:t>
            </a:fld>
            <a:endParaRPr lang="uk-UA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25186623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Вміст і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A66AE-81F5-474A-B74B-EE41E9320F19}" type="datetimeFigureOut">
              <a:rPr lang="uk-UA" smtClean="0">
                <a:solidFill>
                  <a:srgbClr val="073E87"/>
                </a:solidFill>
              </a:rPr>
              <a:pPr/>
              <a:t>22.07.2021</a:t>
            </a:fld>
            <a:endParaRPr lang="uk-UA">
              <a:solidFill>
                <a:srgbClr val="073E87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>
              <a:solidFill>
                <a:srgbClr val="073E87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4F593F-0D5B-4CF0-BEE2-6583C73E7271}" type="slidenum">
              <a:rPr lang="uk-UA" smtClean="0">
                <a:solidFill>
                  <a:srgbClr val="073E87"/>
                </a:solidFill>
              </a:rPr>
              <a:pPr/>
              <a:t>‹#›</a:t>
            </a:fld>
            <a:endParaRPr lang="uk-UA">
              <a:solidFill>
                <a:srgbClr val="073E87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494483005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Зображення 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A66AE-81F5-474A-B74B-EE41E9320F19}" type="datetimeFigureOut">
              <a:rPr lang="uk-UA" smtClean="0">
                <a:solidFill>
                  <a:srgbClr val="073E87"/>
                </a:solidFill>
              </a:rPr>
              <a:pPr/>
              <a:t>22.07.2021</a:t>
            </a:fld>
            <a:endParaRPr lang="uk-UA">
              <a:solidFill>
                <a:srgbClr val="073E87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>
              <a:solidFill>
                <a:srgbClr val="073E87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4F593F-0D5B-4CF0-BEE2-6583C73E7271}" type="slidenum">
              <a:rPr lang="uk-UA" smtClean="0">
                <a:solidFill>
                  <a:srgbClr val="073E87"/>
                </a:solidFill>
              </a:rPr>
              <a:pPr/>
              <a:t>‹#›</a:t>
            </a:fld>
            <a:endParaRPr lang="uk-UA">
              <a:solidFill>
                <a:srgbClr val="073E87"/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uk-UA" smtClean="0"/>
              <a:t>Клацніть піктограму, щоб додати зображення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712813528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A66AE-81F5-474A-B74B-EE41E9320F19}" type="datetimeFigureOut">
              <a:rPr lang="uk-UA" smtClean="0">
                <a:solidFill>
                  <a:srgbClr val="073E87"/>
                </a:solidFill>
              </a:rPr>
              <a:pPr/>
              <a:t>22.07.2021</a:t>
            </a:fld>
            <a:endParaRPr lang="uk-UA">
              <a:solidFill>
                <a:srgbClr val="073E8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>
              <a:solidFill>
                <a:srgbClr val="073E8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4F593F-0D5B-4CF0-BEE2-6583C73E7271}" type="slidenum">
              <a:rPr lang="uk-UA" smtClean="0">
                <a:solidFill>
                  <a:srgbClr val="073E87"/>
                </a:solidFill>
              </a:rPr>
              <a:pPr/>
              <a:t>‹#›</a:t>
            </a:fld>
            <a:endParaRPr lang="uk-UA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44951427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A66AE-81F5-474A-B74B-EE41E9320F19}" type="datetimeFigureOut">
              <a:rPr lang="uk-UA" smtClean="0">
                <a:solidFill>
                  <a:srgbClr val="073E87"/>
                </a:solidFill>
              </a:rPr>
              <a:pPr/>
              <a:t>22.07.2021</a:t>
            </a:fld>
            <a:endParaRPr lang="uk-UA">
              <a:solidFill>
                <a:srgbClr val="073E8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>
              <a:solidFill>
                <a:srgbClr val="073E8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4F593F-0D5B-4CF0-BEE2-6583C73E7271}" type="slidenum">
              <a:rPr lang="uk-UA" smtClean="0">
                <a:solidFill>
                  <a:srgbClr val="073E87"/>
                </a:solidFill>
              </a:rPr>
              <a:pPr/>
              <a:t>‹#›</a:t>
            </a:fld>
            <a:endParaRPr lang="uk-UA">
              <a:solidFill>
                <a:srgbClr val="073E87"/>
              </a:solidFill>
            </a:endParaRPr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052605672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uk-UA" smtClean="0"/>
              <a:t>Зразок підзаголовка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A66AE-81F5-474A-B74B-EE41E9320F19}" type="datetimeFigureOut">
              <a:rPr lang="uk-UA" smtClean="0">
                <a:solidFill>
                  <a:srgbClr val="073E87"/>
                </a:solidFill>
              </a:rPr>
              <a:pPr/>
              <a:t>22.07.2021</a:t>
            </a:fld>
            <a:endParaRPr lang="uk-UA">
              <a:solidFill>
                <a:srgbClr val="073E8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>
              <a:solidFill>
                <a:srgbClr val="073E8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4F593F-0D5B-4CF0-BEE2-6583C73E7271}" type="slidenum">
              <a:rPr lang="uk-UA" smtClean="0">
                <a:solidFill>
                  <a:srgbClr val="073E87"/>
                </a:solidFill>
              </a:rPr>
              <a:pPr/>
              <a:t>‹#›</a:t>
            </a:fld>
            <a:endParaRPr lang="uk-UA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80282213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і об'є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A66AE-81F5-474A-B74B-EE41E9320F19}" type="datetimeFigureOut">
              <a:rPr lang="uk-UA" smtClean="0">
                <a:solidFill>
                  <a:srgbClr val="073E87"/>
                </a:solidFill>
              </a:rPr>
              <a:pPr/>
              <a:t>22.07.2021</a:t>
            </a:fld>
            <a:endParaRPr lang="uk-UA">
              <a:solidFill>
                <a:srgbClr val="073E8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>
              <a:solidFill>
                <a:srgbClr val="073E8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4F593F-0D5B-4CF0-BEE2-6583C73E7271}" type="slidenum">
              <a:rPr lang="uk-UA" smtClean="0">
                <a:solidFill>
                  <a:srgbClr val="073E87"/>
                </a:solidFill>
              </a:rPr>
              <a:pPr/>
              <a:t>‹#›</a:t>
            </a:fld>
            <a:endParaRPr lang="uk-UA">
              <a:solidFill>
                <a:srgbClr val="073E87"/>
              </a:solidFill>
            </a:endParaRP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8859802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22.07.2021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A66AE-81F5-474A-B74B-EE41E9320F19}" type="datetimeFigureOut">
              <a:rPr lang="uk-UA" smtClean="0">
                <a:solidFill>
                  <a:srgbClr val="073E87"/>
                </a:solidFill>
              </a:rPr>
              <a:pPr/>
              <a:t>22.07.2021</a:t>
            </a:fld>
            <a:endParaRPr lang="uk-UA">
              <a:solidFill>
                <a:srgbClr val="073E8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>
              <a:solidFill>
                <a:srgbClr val="073E8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4F593F-0D5B-4CF0-BEE2-6583C73E7271}" type="slidenum">
              <a:rPr lang="uk-UA" smtClean="0">
                <a:solidFill>
                  <a:srgbClr val="073E87"/>
                </a:solidFill>
              </a:rPr>
              <a:pPr/>
              <a:t>‹#›</a:t>
            </a:fld>
            <a:endParaRPr lang="uk-UA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14214623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'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A66AE-81F5-474A-B74B-EE41E9320F19}" type="datetimeFigureOut">
              <a:rPr lang="uk-UA" smtClean="0">
                <a:solidFill>
                  <a:srgbClr val="073E87"/>
                </a:solidFill>
              </a:rPr>
              <a:pPr/>
              <a:t>22.07.2021</a:t>
            </a:fld>
            <a:endParaRPr lang="uk-UA">
              <a:solidFill>
                <a:srgbClr val="073E87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>
              <a:solidFill>
                <a:srgbClr val="073E87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4F593F-0D5B-4CF0-BEE2-6583C73E7271}" type="slidenum">
              <a:rPr lang="uk-UA" smtClean="0">
                <a:solidFill>
                  <a:srgbClr val="073E87"/>
                </a:solidFill>
              </a:rPr>
              <a:pPr/>
              <a:t>‹#›</a:t>
            </a:fld>
            <a:endParaRPr lang="uk-UA">
              <a:solidFill>
                <a:srgbClr val="073E87"/>
              </a:solidFill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827917613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uk-UA" smtClean="0"/>
              <a:t>Зразок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A66AE-81F5-474A-B74B-EE41E9320F19}" type="datetimeFigureOut">
              <a:rPr lang="uk-UA" smtClean="0">
                <a:solidFill>
                  <a:srgbClr val="073E87"/>
                </a:solidFill>
              </a:rPr>
              <a:pPr/>
              <a:t>22.07.2021</a:t>
            </a:fld>
            <a:endParaRPr lang="uk-UA">
              <a:solidFill>
                <a:srgbClr val="073E87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>
              <a:solidFill>
                <a:srgbClr val="073E87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4F593F-0D5B-4CF0-BEE2-6583C73E7271}" type="slidenum">
              <a:rPr lang="uk-UA" smtClean="0">
                <a:solidFill>
                  <a:srgbClr val="073E87"/>
                </a:solidFill>
              </a:rPr>
              <a:pPr/>
              <a:t>‹#›</a:t>
            </a:fld>
            <a:endParaRPr lang="uk-UA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54395705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A66AE-81F5-474A-B74B-EE41E9320F19}" type="datetimeFigureOut">
              <a:rPr lang="uk-UA" smtClean="0">
                <a:solidFill>
                  <a:srgbClr val="073E87"/>
                </a:solidFill>
              </a:rPr>
              <a:pPr/>
              <a:t>22.07.2021</a:t>
            </a:fld>
            <a:endParaRPr lang="uk-UA">
              <a:solidFill>
                <a:srgbClr val="073E87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>
              <a:solidFill>
                <a:srgbClr val="073E87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4F593F-0D5B-4CF0-BEE2-6583C73E7271}" type="slidenum">
              <a:rPr lang="uk-UA" smtClean="0">
                <a:solidFill>
                  <a:srgbClr val="073E87"/>
                </a:solidFill>
              </a:rPr>
              <a:pPr/>
              <a:t>‹#›</a:t>
            </a:fld>
            <a:endParaRPr lang="uk-UA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16850095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A66AE-81F5-474A-B74B-EE41E9320F19}" type="datetimeFigureOut">
              <a:rPr lang="uk-UA" smtClean="0">
                <a:solidFill>
                  <a:srgbClr val="073E87"/>
                </a:solidFill>
              </a:rPr>
              <a:pPr/>
              <a:t>22.07.2021</a:t>
            </a:fld>
            <a:endParaRPr lang="uk-UA">
              <a:solidFill>
                <a:srgbClr val="073E87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>
              <a:solidFill>
                <a:srgbClr val="073E87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4F593F-0D5B-4CF0-BEE2-6583C73E7271}" type="slidenum">
              <a:rPr lang="uk-UA" smtClean="0">
                <a:solidFill>
                  <a:srgbClr val="073E87"/>
                </a:solidFill>
              </a:rPr>
              <a:pPr/>
              <a:t>‹#›</a:t>
            </a:fld>
            <a:endParaRPr lang="uk-UA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81307817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Вміст і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A66AE-81F5-474A-B74B-EE41E9320F19}" type="datetimeFigureOut">
              <a:rPr lang="uk-UA" smtClean="0">
                <a:solidFill>
                  <a:srgbClr val="073E87"/>
                </a:solidFill>
              </a:rPr>
              <a:pPr/>
              <a:t>22.07.2021</a:t>
            </a:fld>
            <a:endParaRPr lang="uk-UA">
              <a:solidFill>
                <a:srgbClr val="073E87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>
              <a:solidFill>
                <a:srgbClr val="073E87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4F593F-0D5B-4CF0-BEE2-6583C73E7271}" type="slidenum">
              <a:rPr lang="uk-UA" smtClean="0">
                <a:solidFill>
                  <a:srgbClr val="073E87"/>
                </a:solidFill>
              </a:rPr>
              <a:pPr/>
              <a:t>‹#›</a:t>
            </a:fld>
            <a:endParaRPr lang="uk-UA">
              <a:solidFill>
                <a:srgbClr val="073E87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386923886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Зображення 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A66AE-81F5-474A-B74B-EE41E9320F19}" type="datetimeFigureOut">
              <a:rPr lang="uk-UA" smtClean="0">
                <a:solidFill>
                  <a:srgbClr val="073E87"/>
                </a:solidFill>
              </a:rPr>
              <a:pPr/>
              <a:t>22.07.2021</a:t>
            </a:fld>
            <a:endParaRPr lang="uk-UA">
              <a:solidFill>
                <a:srgbClr val="073E87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>
              <a:solidFill>
                <a:srgbClr val="073E87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4F593F-0D5B-4CF0-BEE2-6583C73E7271}" type="slidenum">
              <a:rPr lang="uk-UA" smtClean="0">
                <a:solidFill>
                  <a:srgbClr val="073E87"/>
                </a:solidFill>
              </a:rPr>
              <a:pPr/>
              <a:t>‹#›</a:t>
            </a:fld>
            <a:endParaRPr lang="uk-UA">
              <a:solidFill>
                <a:srgbClr val="073E87"/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uk-UA" smtClean="0"/>
              <a:t>Клацніть піктограму, щоб додати зображення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518870546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A66AE-81F5-474A-B74B-EE41E9320F19}" type="datetimeFigureOut">
              <a:rPr lang="uk-UA" smtClean="0">
                <a:solidFill>
                  <a:srgbClr val="073E87"/>
                </a:solidFill>
              </a:rPr>
              <a:pPr/>
              <a:t>22.07.2021</a:t>
            </a:fld>
            <a:endParaRPr lang="uk-UA">
              <a:solidFill>
                <a:srgbClr val="073E8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>
              <a:solidFill>
                <a:srgbClr val="073E8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4F593F-0D5B-4CF0-BEE2-6583C73E7271}" type="slidenum">
              <a:rPr lang="uk-UA" smtClean="0">
                <a:solidFill>
                  <a:srgbClr val="073E87"/>
                </a:solidFill>
              </a:rPr>
              <a:pPr/>
              <a:t>‹#›</a:t>
            </a:fld>
            <a:endParaRPr lang="uk-UA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30111492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A66AE-81F5-474A-B74B-EE41E9320F19}" type="datetimeFigureOut">
              <a:rPr lang="uk-UA" smtClean="0">
                <a:solidFill>
                  <a:srgbClr val="073E87"/>
                </a:solidFill>
              </a:rPr>
              <a:pPr/>
              <a:t>22.07.2021</a:t>
            </a:fld>
            <a:endParaRPr lang="uk-UA">
              <a:solidFill>
                <a:srgbClr val="073E8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>
              <a:solidFill>
                <a:srgbClr val="073E8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4F593F-0D5B-4CF0-BEE2-6583C73E7271}" type="slidenum">
              <a:rPr lang="uk-UA" smtClean="0">
                <a:solidFill>
                  <a:srgbClr val="073E87"/>
                </a:solidFill>
              </a:rPr>
              <a:pPr/>
              <a:t>‹#›</a:t>
            </a:fld>
            <a:endParaRPr lang="uk-UA">
              <a:solidFill>
                <a:srgbClr val="073E87"/>
              </a:solidFill>
            </a:endParaRPr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720718387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uk-UA" smtClean="0"/>
              <a:t>Зразок підзаголовка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A66AE-81F5-474A-B74B-EE41E9320F19}" type="datetimeFigureOut">
              <a:rPr lang="uk-UA" smtClean="0">
                <a:solidFill>
                  <a:srgbClr val="073E87"/>
                </a:solidFill>
              </a:rPr>
              <a:pPr/>
              <a:t>22.07.2021</a:t>
            </a:fld>
            <a:endParaRPr lang="uk-UA">
              <a:solidFill>
                <a:srgbClr val="073E8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>
              <a:solidFill>
                <a:srgbClr val="073E8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4F593F-0D5B-4CF0-BEE2-6583C73E7271}" type="slidenum">
              <a:rPr lang="uk-UA" smtClean="0">
                <a:solidFill>
                  <a:srgbClr val="073E87"/>
                </a:solidFill>
              </a:rPr>
              <a:pPr/>
              <a:t>‹#›</a:t>
            </a:fld>
            <a:endParaRPr lang="uk-UA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09162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22.07.2021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і об'є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A66AE-81F5-474A-B74B-EE41E9320F19}" type="datetimeFigureOut">
              <a:rPr lang="uk-UA" smtClean="0">
                <a:solidFill>
                  <a:srgbClr val="073E87"/>
                </a:solidFill>
              </a:rPr>
              <a:pPr/>
              <a:t>22.07.2021</a:t>
            </a:fld>
            <a:endParaRPr lang="uk-UA">
              <a:solidFill>
                <a:srgbClr val="073E8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>
              <a:solidFill>
                <a:srgbClr val="073E8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4F593F-0D5B-4CF0-BEE2-6583C73E7271}" type="slidenum">
              <a:rPr lang="uk-UA" smtClean="0">
                <a:solidFill>
                  <a:srgbClr val="073E87"/>
                </a:solidFill>
              </a:rPr>
              <a:pPr/>
              <a:t>‹#›</a:t>
            </a:fld>
            <a:endParaRPr lang="uk-UA">
              <a:solidFill>
                <a:srgbClr val="073E87"/>
              </a:solidFill>
            </a:endParaRP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200187163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A66AE-81F5-474A-B74B-EE41E9320F19}" type="datetimeFigureOut">
              <a:rPr lang="uk-UA" smtClean="0">
                <a:solidFill>
                  <a:srgbClr val="073E87"/>
                </a:solidFill>
              </a:rPr>
              <a:pPr/>
              <a:t>22.07.2021</a:t>
            </a:fld>
            <a:endParaRPr lang="uk-UA">
              <a:solidFill>
                <a:srgbClr val="073E8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>
              <a:solidFill>
                <a:srgbClr val="073E8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4F593F-0D5B-4CF0-BEE2-6583C73E7271}" type="slidenum">
              <a:rPr lang="uk-UA" smtClean="0">
                <a:solidFill>
                  <a:srgbClr val="073E87"/>
                </a:solidFill>
              </a:rPr>
              <a:pPr/>
              <a:t>‹#›</a:t>
            </a:fld>
            <a:endParaRPr lang="uk-UA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30347981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'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A66AE-81F5-474A-B74B-EE41E9320F19}" type="datetimeFigureOut">
              <a:rPr lang="uk-UA" smtClean="0">
                <a:solidFill>
                  <a:srgbClr val="073E87"/>
                </a:solidFill>
              </a:rPr>
              <a:pPr/>
              <a:t>22.07.2021</a:t>
            </a:fld>
            <a:endParaRPr lang="uk-UA">
              <a:solidFill>
                <a:srgbClr val="073E87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>
              <a:solidFill>
                <a:srgbClr val="073E87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4F593F-0D5B-4CF0-BEE2-6583C73E7271}" type="slidenum">
              <a:rPr lang="uk-UA" smtClean="0">
                <a:solidFill>
                  <a:srgbClr val="073E87"/>
                </a:solidFill>
              </a:rPr>
              <a:pPr/>
              <a:t>‹#›</a:t>
            </a:fld>
            <a:endParaRPr lang="uk-UA">
              <a:solidFill>
                <a:srgbClr val="073E87"/>
              </a:solidFill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206281169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uk-UA" smtClean="0"/>
              <a:t>Зразок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A66AE-81F5-474A-B74B-EE41E9320F19}" type="datetimeFigureOut">
              <a:rPr lang="uk-UA" smtClean="0">
                <a:solidFill>
                  <a:srgbClr val="073E87"/>
                </a:solidFill>
              </a:rPr>
              <a:pPr/>
              <a:t>22.07.2021</a:t>
            </a:fld>
            <a:endParaRPr lang="uk-UA">
              <a:solidFill>
                <a:srgbClr val="073E87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>
              <a:solidFill>
                <a:srgbClr val="073E87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4F593F-0D5B-4CF0-BEE2-6583C73E7271}" type="slidenum">
              <a:rPr lang="uk-UA" smtClean="0">
                <a:solidFill>
                  <a:srgbClr val="073E87"/>
                </a:solidFill>
              </a:rPr>
              <a:pPr/>
              <a:t>‹#›</a:t>
            </a:fld>
            <a:endParaRPr lang="uk-UA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794827144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A66AE-81F5-474A-B74B-EE41E9320F19}" type="datetimeFigureOut">
              <a:rPr lang="uk-UA" smtClean="0">
                <a:solidFill>
                  <a:srgbClr val="073E87"/>
                </a:solidFill>
              </a:rPr>
              <a:pPr/>
              <a:t>22.07.2021</a:t>
            </a:fld>
            <a:endParaRPr lang="uk-UA">
              <a:solidFill>
                <a:srgbClr val="073E87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>
              <a:solidFill>
                <a:srgbClr val="073E87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4F593F-0D5B-4CF0-BEE2-6583C73E7271}" type="slidenum">
              <a:rPr lang="uk-UA" smtClean="0">
                <a:solidFill>
                  <a:srgbClr val="073E87"/>
                </a:solidFill>
              </a:rPr>
              <a:pPr/>
              <a:t>‹#›</a:t>
            </a:fld>
            <a:endParaRPr lang="uk-UA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22897414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A66AE-81F5-474A-B74B-EE41E9320F19}" type="datetimeFigureOut">
              <a:rPr lang="uk-UA" smtClean="0">
                <a:solidFill>
                  <a:srgbClr val="073E87"/>
                </a:solidFill>
              </a:rPr>
              <a:pPr/>
              <a:t>22.07.2021</a:t>
            </a:fld>
            <a:endParaRPr lang="uk-UA">
              <a:solidFill>
                <a:srgbClr val="073E87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>
              <a:solidFill>
                <a:srgbClr val="073E87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4F593F-0D5B-4CF0-BEE2-6583C73E7271}" type="slidenum">
              <a:rPr lang="uk-UA" smtClean="0">
                <a:solidFill>
                  <a:srgbClr val="073E87"/>
                </a:solidFill>
              </a:rPr>
              <a:pPr/>
              <a:t>‹#›</a:t>
            </a:fld>
            <a:endParaRPr lang="uk-UA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09142709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Вміст і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A66AE-81F5-474A-B74B-EE41E9320F19}" type="datetimeFigureOut">
              <a:rPr lang="uk-UA" smtClean="0">
                <a:solidFill>
                  <a:srgbClr val="073E87"/>
                </a:solidFill>
              </a:rPr>
              <a:pPr/>
              <a:t>22.07.2021</a:t>
            </a:fld>
            <a:endParaRPr lang="uk-UA">
              <a:solidFill>
                <a:srgbClr val="073E87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>
              <a:solidFill>
                <a:srgbClr val="073E87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4F593F-0D5B-4CF0-BEE2-6583C73E7271}" type="slidenum">
              <a:rPr lang="uk-UA" smtClean="0">
                <a:solidFill>
                  <a:srgbClr val="073E87"/>
                </a:solidFill>
              </a:rPr>
              <a:pPr/>
              <a:t>‹#›</a:t>
            </a:fld>
            <a:endParaRPr lang="uk-UA">
              <a:solidFill>
                <a:srgbClr val="073E87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331765532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Зображення 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A66AE-81F5-474A-B74B-EE41E9320F19}" type="datetimeFigureOut">
              <a:rPr lang="uk-UA" smtClean="0">
                <a:solidFill>
                  <a:srgbClr val="073E87"/>
                </a:solidFill>
              </a:rPr>
              <a:pPr/>
              <a:t>22.07.2021</a:t>
            </a:fld>
            <a:endParaRPr lang="uk-UA">
              <a:solidFill>
                <a:srgbClr val="073E87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>
              <a:solidFill>
                <a:srgbClr val="073E87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4F593F-0D5B-4CF0-BEE2-6583C73E7271}" type="slidenum">
              <a:rPr lang="uk-UA" smtClean="0">
                <a:solidFill>
                  <a:srgbClr val="073E87"/>
                </a:solidFill>
              </a:rPr>
              <a:pPr/>
              <a:t>‹#›</a:t>
            </a:fld>
            <a:endParaRPr lang="uk-UA">
              <a:solidFill>
                <a:srgbClr val="073E87"/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uk-UA" smtClean="0"/>
              <a:t>Клацніть піктограму, щоб додати зображення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606035400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A66AE-81F5-474A-B74B-EE41E9320F19}" type="datetimeFigureOut">
              <a:rPr lang="uk-UA" smtClean="0">
                <a:solidFill>
                  <a:srgbClr val="073E87"/>
                </a:solidFill>
              </a:rPr>
              <a:pPr/>
              <a:t>22.07.2021</a:t>
            </a:fld>
            <a:endParaRPr lang="uk-UA">
              <a:solidFill>
                <a:srgbClr val="073E8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>
              <a:solidFill>
                <a:srgbClr val="073E8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4F593F-0D5B-4CF0-BEE2-6583C73E7271}" type="slidenum">
              <a:rPr lang="uk-UA" smtClean="0">
                <a:solidFill>
                  <a:srgbClr val="073E87"/>
                </a:solidFill>
              </a:rPr>
              <a:pPr/>
              <a:t>‹#›</a:t>
            </a:fld>
            <a:endParaRPr lang="uk-UA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88120519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A66AE-81F5-474A-B74B-EE41E9320F19}" type="datetimeFigureOut">
              <a:rPr lang="uk-UA" smtClean="0">
                <a:solidFill>
                  <a:srgbClr val="073E87"/>
                </a:solidFill>
              </a:rPr>
              <a:pPr/>
              <a:t>22.07.2021</a:t>
            </a:fld>
            <a:endParaRPr lang="uk-UA">
              <a:solidFill>
                <a:srgbClr val="073E8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>
              <a:solidFill>
                <a:srgbClr val="073E8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4F593F-0D5B-4CF0-BEE2-6583C73E7271}" type="slidenum">
              <a:rPr lang="uk-UA" smtClean="0">
                <a:solidFill>
                  <a:srgbClr val="073E87"/>
                </a:solidFill>
              </a:rPr>
              <a:pPr/>
              <a:t>‹#›</a:t>
            </a:fld>
            <a:endParaRPr lang="uk-UA">
              <a:solidFill>
                <a:srgbClr val="073E87"/>
              </a:solidFill>
            </a:endParaRPr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1901446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7.xml"/><Relationship Id="rId3" Type="http://schemas.openxmlformats.org/officeDocument/2006/relationships/slideLayout" Target="../slideLayouts/slideLayout102.xml"/><Relationship Id="rId7" Type="http://schemas.openxmlformats.org/officeDocument/2006/relationships/slideLayout" Target="../slideLayouts/slideLayout106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101.xml"/><Relationship Id="rId1" Type="http://schemas.openxmlformats.org/officeDocument/2006/relationships/slideLayout" Target="../slideLayouts/slideLayout100.xml"/><Relationship Id="rId6" Type="http://schemas.openxmlformats.org/officeDocument/2006/relationships/slideLayout" Target="../slideLayouts/slideLayout105.xml"/><Relationship Id="rId11" Type="http://schemas.openxmlformats.org/officeDocument/2006/relationships/slideLayout" Target="../slideLayouts/slideLayout110.xml"/><Relationship Id="rId5" Type="http://schemas.openxmlformats.org/officeDocument/2006/relationships/slideLayout" Target="../slideLayouts/slideLayout104.xml"/><Relationship Id="rId10" Type="http://schemas.openxmlformats.org/officeDocument/2006/relationships/slideLayout" Target="../slideLayouts/slideLayout109.xml"/><Relationship Id="rId4" Type="http://schemas.openxmlformats.org/officeDocument/2006/relationships/slideLayout" Target="../slideLayouts/slideLayout103.xml"/><Relationship Id="rId9" Type="http://schemas.openxmlformats.org/officeDocument/2006/relationships/slideLayout" Target="../slideLayouts/slideLayout108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8.xml"/><Relationship Id="rId3" Type="http://schemas.openxmlformats.org/officeDocument/2006/relationships/slideLayout" Target="../slideLayouts/slideLayout113.xml"/><Relationship Id="rId7" Type="http://schemas.openxmlformats.org/officeDocument/2006/relationships/slideLayout" Target="../slideLayouts/slideLayout117.xml"/><Relationship Id="rId12" Type="http://schemas.openxmlformats.org/officeDocument/2006/relationships/theme" Target="../theme/theme11.xml"/><Relationship Id="rId2" Type="http://schemas.openxmlformats.org/officeDocument/2006/relationships/slideLayout" Target="../slideLayouts/slideLayout112.xml"/><Relationship Id="rId1" Type="http://schemas.openxmlformats.org/officeDocument/2006/relationships/slideLayout" Target="../slideLayouts/slideLayout111.xml"/><Relationship Id="rId6" Type="http://schemas.openxmlformats.org/officeDocument/2006/relationships/slideLayout" Target="../slideLayouts/slideLayout116.xml"/><Relationship Id="rId11" Type="http://schemas.openxmlformats.org/officeDocument/2006/relationships/slideLayout" Target="../slideLayouts/slideLayout121.xml"/><Relationship Id="rId5" Type="http://schemas.openxmlformats.org/officeDocument/2006/relationships/slideLayout" Target="../slideLayouts/slideLayout115.xml"/><Relationship Id="rId10" Type="http://schemas.openxmlformats.org/officeDocument/2006/relationships/slideLayout" Target="../slideLayouts/slideLayout120.xml"/><Relationship Id="rId4" Type="http://schemas.openxmlformats.org/officeDocument/2006/relationships/slideLayout" Target="../slideLayouts/slideLayout114.xml"/><Relationship Id="rId9" Type="http://schemas.openxmlformats.org/officeDocument/2006/relationships/slideLayout" Target="../slideLayouts/slideLayout11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6.xml"/><Relationship Id="rId3" Type="http://schemas.openxmlformats.org/officeDocument/2006/relationships/slideLayout" Target="../slideLayouts/slideLayout91.xml"/><Relationship Id="rId7" Type="http://schemas.openxmlformats.org/officeDocument/2006/relationships/slideLayout" Target="../slideLayouts/slideLayout95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0.xml"/><Relationship Id="rId1" Type="http://schemas.openxmlformats.org/officeDocument/2006/relationships/slideLayout" Target="../slideLayouts/slideLayout89.xml"/><Relationship Id="rId6" Type="http://schemas.openxmlformats.org/officeDocument/2006/relationships/slideLayout" Target="../slideLayouts/slideLayout94.xml"/><Relationship Id="rId11" Type="http://schemas.openxmlformats.org/officeDocument/2006/relationships/slideLayout" Target="../slideLayouts/slideLayout99.xml"/><Relationship Id="rId5" Type="http://schemas.openxmlformats.org/officeDocument/2006/relationships/slideLayout" Target="../slideLayouts/slideLayout93.xml"/><Relationship Id="rId10" Type="http://schemas.openxmlformats.org/officeDocument/2006/relationships/slideLayout" Target="../slideLayouts/slideLayout98.xml"/><Relationship Id="rId4" Type="http://schemas.openxmlformats.org/officeDocument/2006/relationships/slideLayout" Target="../slideLayouts/slideLayout92.xml"/><Relationship Id="rId9" Type="http://schemas.openxmlformats.org/officeDocument/2006/relationships/slideLayout" Target="../slideLayouts/slideLayout9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22.07.2021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C90A66AE-81F5-474A-B74B-EE41E9320F19}" type="datetimeFigureOut">
              <a:rPr lang="uk-UA" smtClean="0">
                <a:solidFill>
                  <a:srgbClr val="073E87"/>
                </a:solidFill>
              </a:rPr>
              <a:pPr/>
              <a:t>22.07.2021</a:t>
            </a:fld>
            <a:endParaRPr lang="uk-UA">
              <a:solidFill>
                <a:srgbClr val="073E8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uk-UA">
              <a:solidFill>
                <a:srgbClr val="073E8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764F593F-0D5B-4CF0-BEE2-6583C73E7271}" type="slidenum">
              <a:rPr lang="uk-UA" smtClean="0">
                <a:solidFill>
                  <a:srgbClr val="073E87"/>
                </a:solidFill>
              </a:rPr>
              <a:pPr/>
              <a:t>‹#›</a:t>
            </a:fld>
            <a:endParaRPr lang="uk-UA">
              <a:solidFill>
                <a:srgbClr val="073E87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5549949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C90A66AE-81F5-474A-B74B-EE41E9320F19}" type="datetimeFigureOut">
              <a:rPr lang="uk-UA" smtClean="0">
                <a:solidFill>
                  <a:srgbClr val="073E87"/>
                </a:solidFill>
              </a:rPr>
              <a:pPr/>
              <a:t>22.07.2021</a:t>
            </a:fld>
            <a:endParaRPr lang="uk-UA">
              <a:solidFill>
                <a:srgbClr val="073E8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uk-UA">
              <a:solidFill>
                <a:srgbClr val="073E8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764F593F-0D5B-4CF0-BEE2-6583C73E7271}" type="slidenum">
              <a:rPr lang="uk-UA" smtClean="0">
                <a:solidFill>
                  <a:srgbClr val="073E87"/>
                </a:solidFill>
              </a:rPr>
              <a:pPr/>
              <a:t>‹#›</a:t>
            </a:fld>
            <a:endParaRPr lang="uk-UA">
              <a:solidFill>
                <a:srgbClr val="073E87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9176486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C90A66AE-81F5-474A-B74B-EE41E9320F19}" type="datetimeFigureOut">
              <a:rPr lang="uk-UA" smtClean="0">
                <a:solidFill>
                  <a:srgbClr val="073E87"/>
                </a:solidFill>
              </a:rPr>
              <a:pPr/>
              <a:t>22.07.2021</a:t>
            </a:fld>
            <a:endParaRPr lang="uk-UA">
              <a:solidFill>
                <a:srgbClr val="073E8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uk-UA">
              <a:solidFill>
                <a:srgbClr val="073E8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764F593F-0D5B-4CF0-BEE2-6583C73E7271}" type="slidenum">
              <a:rPr lang="uk-UA" smtClean="0">
                <a:solidFill>
                  <a:srgbClr val="073E87"/>
                </a:solidFill>
              </a:rPr>
              <a:pPr/>
              <a:t>‹#›</a:t>
            </a:fld>
            <a:endParaRPr lang="uk-UA">
              <a:solidFill>
                <a:srgbClr val="073E87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5512280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C90A66AE-81F5-474A-B74B-EE41E9320F19}" type="datetimeFigureOut">
              <a:rPr lang="uk-UA" smtClean="0">
                <a:solidFill>
                  <a:srgbClr val="073E87"/>
                </a:solidFill>
              </a:rPr>
              <a:pPr/>
              <a:t>22.07.2021</a:t>
            </a:fld>
            <a:endParaRPr lang="uk-UA">
              <a:solidFill>
                <a:srgbClr val="073E8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uk-UA">
              <a:solidFill>
                <a:srgbClr val="073E8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764F593F-0D5B-4CF0-BEE2-6583C73E7271}" type="slidenum">
              <a:rPr lang="uk-UA" smtClean="0">
                <a:solidFill>
                  <a:srgbClr val="073E87"/>
                </a:solidFill>
              </a:rPr>
              <a:pPr/>
              <a:t>‹#›</a:t>
            </a:fld>
            <a:endParaRPr lang="uk-UA">
              <a:solidFill>
                <a:srgbClr val="073E87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3734510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C90A66AE-81F5-474A-B74B-EE41E9320F19}" type="datetimeFigureOut">
              <a:rPr lang="uk-UA" smtClean="0">
                <a:solidFill>
                  <a:srgbClr val="073E87"/>
                </a:solidFill>
              </a:rPr>
              <a:pPr/>
              <a:t>22.07.2021</a:t>
            </a:fld>
            <a:endParaRPr lang="uk-UA">
              <a:solidFill>
                <a:srgbClr val="073E8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uk-UA">
              <a:solidFill>
                <a:srgbClr val="073E8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764F593F-0D5B-4CF0-BEE2-6583C73E7271}" type="slidenum">
              <a:rPr lang="uk-UA" smtClean="0">
                <a:solidFill>
                  <a:srgbClr val="073E87"/>
                </a:solidFill>
              </a:rPr>
              <a:pPr/>
              <a:t>‹#›</a:t>
            </a:fld>
            <a:endParaRPr lang="uk-UA">
              <a:solidFill>
                <a:srgbClr val="073E87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3311575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C90A66AE-81F5-474A-B74B-EE41E9320F19}" type="datetimeFigureOut">
              <a:rPr lang="uk-UA" smtClean="0">
                <a:solidFill>
                  <a:srgbClr val="073E87"/>
                </a:solidFill>
              </a:rPr>
              <a:pPr/>
              <a:t>22.07.2021</a:t>
            </a:fld>
            <a:endParaRPr lang="uk-UA">
              <a:solidFill>
                <a:srgbClr val="073E8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uk-UA">
              <a:solidFill>
                <a:srgbClr val="073E8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764F593F-0D5B-4CF0-BEE2-6583C73E7271}" type="slidenum">
              <a:rPr lang="uk-UA" smtClean="0">
                <a:solidFill>
                  <a:srgbClr val="073E87"/>
                </a:solidFill>
              </a:rPr>
              <a:pPr/>
              <a:t>‹#›</a:t>
            </a:fld>
            <a:endParaRPr lang="uk-UA">
              <a:solidFill>
                <a:srgbClr val="073E87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7849509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C90A66AE-81F5-474A-B74B-EE41E9320F19}" type="datetimeFigureOut">
              <a:rPr lang="uk-UA" smtClean="0">
                <a:solidFill>
                  <a:srgbClr val="073E87"/>
                </a:solidFill>
              </a:rPr>
              <a:pPr/>
              <a:t>22.07.2021</a:t>
            </a:fld>
            <a:endParaRPr lang="uk-UA">
              <a:solidFill>
                <a:srgbClr val="073E8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uk-UA">
              <a:solidFill>
                <a:srgbClr val="073E8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764F593F-0D5B-4CF0-BEE2-6583C73E7271}" type="slidenum">
              <a:rPr lang="uk-UA" smtClean="0">
                <a:solidFill>
                  <a:srgbClr val="073E87"/>
                </a:solidFill>
              </a:rPr>
              <a:pPr/>
              <a:t>‹#›</a:t>
            </a:fld>
            <a:endParaRPr lang="uk-UA">
              <a:solidFill>
                <a:srgbClr val="073E87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9704443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C90A66AE-81F5-474A-B74B-EE41E9320F19}" type="datetimeFigureOut">
              <a:rPr lang="uk-UA" smtClean="0">
                <a:solidFill>
                  <a:srgbClr val="073E87"/>
                </a:solidFill>
              </a:rPr>
              <a:pPr/>
              <a:t>22.07.2021</a:t>
            </a:fld>
            <a:endParaRPr lang="uk-UA">
              <a:solidFill>
                <a:srgbClr val="073E8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uk-UA">
              <a:solidFill>
                <a:srgbClr val="073E8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764F593F-0D5B-4CF0-BEE2-6583C73E7271}" type="slidenum">
              <a:rPr lang="uk-UA" smtClean="0">
                <a:solidFill>
                  <a:srgbClr val="073E87"/>
                </a:solidFill>
              </a:rPr>
              <a:pPr/>
              <a:t>‹#›</a:t>
            </a:fld>
            <a:endParaRPr lang="uk-UA">
              <a:solidFill>
                <a:srgbClr val="073E87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1320838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C90A66AE-81F5-474A-B74B-EE41E9320F19}" type="datetimeFigureOut">
              <a:rPr lang="uk-UA" smtClean="0">
                <a:solidFill>
                  <a:srgbClr val="073E87"/>
                </a:solidFill>
              </a:rPr>
              <a:pPr/>
              <a:t>22.07.2021</a:t>
            </a:fld>
            <a:endParaRPr lang="uk-UA">
              <a:solidFill>
                <a:srgbClr val="073E8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uk-UA">
              <a:solidFill>
                <a:srgbClr val="073E8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764F593F-0D5B-4CF0-BEE2-6583C73E7271}" type="slidenum">
              <a:rPr lang="uk-UA" smtClean="0">
                <a:solidFill>
                  <a:srgbClr val="073E87"/>
                </a:solidFill>
              </a:rPr>
              <a:pPr/>
              <a:t>‹#›</a:t>
            </a:fld>
            <a:endParaRPr lang="uk-UA">
              <a:solidFill>
                <a:srgbClr val="073E87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8472777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C90A66AE-81F5-474A-B74B-EE41E9320F19}" type="datetimeFigureOut">
              <a:rPr lang="uk-UA" smtClean="0">
                <a:solidFill>
                  <a:srgbClr val="073E87"/>
                </a:solidFill>
              </a:rPr>
              <a:pPr/>
              <a:t>22.07.2021</a:t>
            </a:fld>
            <a:endParaRPr lang="uk-UA">
              <a:solidFill>
                <a:srgbClr val="073E8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uk-UA">
              <a:solidFill>
                <a:srgbClr val="073E8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764F593F-0D5B-4CF0-BEE2-6583C73E7271}" type="slidenum">
              <a:rPr lang="uk-UA" smtClean="0">
                <a:solidFill>
                  <a:srgbClr val="073E87"/>
                </a:solidFill>
              </a:rPr>
              <a:pPr/>
              <a:t>‹#›</a:t>
            </a:fld>
            <a:endParaRPr lang="uk-UA">
              <a:solidFill>
                <a:srgbClr val="073E87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1379823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7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eg"/><Relationship Id="rId3" Type="http://schemas.openxmlformats.org/officeDocument/2006/relationships/diagramData" Target="../diagrams/data7.xml"/><Relationship Id="rId7" Type="http://schemas.microsoft.com/office/2007/relationships/diagramDrawing" Target="../diagrams/drawing7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90.xml"/><Relationship Id="rId6" Type="http://schemas.openxmlformats.org/officeDocument/2006/relationships/diagramColors" Target="../diagrams/colors7.xml"/><Relationship Id="rId5" Type="http://schemas.openxmlformats.org/officeDocument/2006/relationships/diagramQuickStyle" Target="../diagrams/quickStyle7.xml"/><Relationship Id="rId4" Type="http://schemas.openxmlformats.org/officeDocument/2006/relationships/diagramLayout" Target="../diagrams/layout7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diagramData" Target="../diagrams/data8.xml"/><Relationship Id="rId7" Type="http://schemas.microsoft.com/office/2007/relationships/diagramDrawing" Target="../diagrams/drawing8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01.xml"/><Relationship Id="rId6" Type="http://schemas.openxmlformats.org/officeDocument/2006/relationships/diagramColors" Target="../diagrams/colors8.xml"/><Relationship Id="rId5" Type="http://schemas.openxmlformats.org/officeDocument/2006/relationships/diagramQuickStyle" Target="../diagrams/quickStyle8.xml"/><Relationship Id="rId4" Type="http://schemas.openxmlformats.org/officeDocument/2006/relationships/diagramLayout" Target="../diagrams/layout8.xml"/><Relationship Id="rId9" Type="http://schemas.openxmlformats.org/officeDocument/2006/relationships/image" Target="../media/image5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16.xml"/><Relationship Id="rId4" Type="http://schemas.openxmlformats.org/officeDocument/2006/relationships/image" Target="../media/image1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7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e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4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Relationship Id="rId9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5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6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Relationship Id="rId9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7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Relationship Id="rId9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8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eg"/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9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179512" y="465138"/>
            <a:ext cx="8712968" cy="2747838"/>
          </a:xfrm>
        </p:spPr>
        <p:txBody>
          <a:bodyPr>
            <a:noAutofit/>
          </a:bodyPr>
          <a:lstStyle/>
          <a:p>
            <a:r>
              <a:rPr lang="ru-RU" sz="4800" i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548DD4"/>
                    </a:gs>
                    <a:gs pos="100000">
                      <a:srgbClr val="0070C0"/>
                    </a:gs>
                  </a:gsLst>
                  <a:lin ang="5400000" scaled="1"/>
                </a:gradFill>
                <a:effectLst>
                  <a:outerShdw dist="35921" dir="2700000" algn="ctr" rotWithShape="0">
                    <a:srgbClr val="808080">
                      <a:alpha val="80000"/>
                    </a:srgbClr>
                  </a:outerShdw>
                </a:effectLst>
              </a:rPr>
              <a:t/>
            </a:r>
            <a:br>
              <a:rPr lang="ru-RU" sz="4800" i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548DD4"/>
                    </a:gs>
                    <a:gs pos="100000">
                      <a:srgbClr val="0070C0"/>
                    </a:gs>
                  </a:gsLst>
                  <a:lin ang="5400000" scaled="1"/>
                </a:gradFill>
                <a:effectLst>
                  <a:outerShdw dist="35921" dir="2700000" algn="ctr" rotWithShape="0">
                    <a:srgbClr val="808080">
                      <a:alpha val="80000"/>
                    </a:srgbClr>
                  </a:outerShdw>
                </a:effectLst>
              </a:rPr>
            </a:br>
            <a:r>
              <a:rPr lang="ru-RU" sz="6000" i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548DD4"/>
                    </a:gs>
                    <a:gs pos="100000">
                      <a:srgbClr val="0070C0"/>
                    </a:gs>
                  </a:gsLst>
                  <a:lin ang="5400000" scaled="1"/>
                </a:gradFill>
                <a:effectLst>
                  <a:outerShdw dist="35921" dir="2700000" algn="ctr" rotWithShape="0">
                    <a:srgbClr val="808080">
                      <a:alpha val="80000"/>
                    </a:srgbClr>
                  </a:outerShdw>
                </a:effectLst>
              </a:rPr>
              <a:t>Нова</a:t>
            </a:r>
            <a:br>
              <a:rPr lang="ru-RU" sz="6000" i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548DD4"/>
                    </a:gs>
                    <a:gs pos="100000">
                      <a:srgbClr val="0070C0"/>
                    </a:gs>
                  </a:gsLst>
                  <a:lin ang="5400000" scaled="1"/>
                </a:gradFill>
                <a:effectLst>
                  <a:outerShdw dist="35921" dir="2700000" algn="ctr" rotWithShape="0">
                    <a:srgbClr val="808080">
                      <a:alpha val="80000"/>
                    </a:srgbClr>
                  </a:outerShdw>
                </a:effectLst>
              </a:rPr>
            </a:br>
            <a:r>
              <a:rPr lang="ru-RU" sz="6000" i="1" kern="10" dirty="0" err="1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548DD4"/>
                    </a:gs>
                    <a:gs pos="100000">
                      <a:srgbClr val="0070C0"/>
                    </a:gs>
                  </a:gsLst>
                  <a:lin ang="5400000" scaled="1"/>
                </a:gradFill>
                <a:effectLst>
                  <a:outerShdw dist="35921" dir="2700000" algn="ctr" rotWithShape="0">
                    <a:srgbClr val="808080">
                      <a:alpha val="80000"/>
                    </a:srgbClr>
                  </a:outerShdw>
                </a:effectLst>
              </a:rPr>
              <a:t>Українська</a:t>
            </a:r>
            <a:r>
              <a:rPr lang="ru-RU" sz="6000" i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548DD4"/>
                    </a:gs>
                    <a:gs pos="100000">
                      <a:srgbClr val="0070C0"/>
                    </a:gs>
                  </a:gsLst>
                  <a:lin ang="5400000" scaled="1"/>
                </a:gradFill>
                <a:effectLst>
                  <a:outerShdw dist="35921" dir="2700000" algn="ctr" rotWithShape="0">
                    <a:srgbClr val="808080">
                      <a:alpha val="80000"/>
                    </a:srgbClr>
                  </a:outerShdw>
                </a:effectLst>
              </a:rPr>
              <a:t> школа </a:t>
            </a:r>
            <a:br>
              <a:rPr lang="ru-RU" sz="6000" i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548DD4"/>
                    </a:gs>
                    <a:gs pos="100000">
                      <a:srgbClr val="0070C0"/>
                    </a:gs>
                  </a:gsLst>
                  <a:lin ang="5400000" scaled="1"/>
                </a:gradFill>
                <a:effectLst>
                  <a:outerShdw dist="35921" dir="2700000" algn="ctr" rotWithShape="0">
                    <a:srgbClr val="808080">
                      <a:alpha val="80000"/>
                    </a:srgbClr>
                  </a:outerShdw>
                </a:effectLst>
              </a:rPr>
            </a:br>
            <a:r>
              <a:rPr lang="ru-RU" sz="6000" i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548DD4"/>
                    </a:gs>
                    <a:gs pos="100000">
                      <a:srgbClr val="0070C0"/>
                    </a:gs>
                  </a:gsLst>
                  <a:lin ang="5400000" scaled="1"/>
                </a:gradFill>
                <a:effectLst>
                  <a:outerShdw dist="35921" dir="2700000" algn="ctr" rotWithShape="0">
                    <a:srgbClr val="808080">
                      <a:alpha val="80000"/>
                    </a:srgbClr>
                  </a:outerShdw>
                </a:effectLst>
              </a:rPr>
              <a:t/>
            </a:r>
            <a:br>
              <a:rPr lang="ru-RU" sz="6000" i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548DD4"/>
                    </a:gs>
                    <a:gs pos="100000">
                      <a:srgbClr val="0070C0"/>
                    </a:gs>
                  </a:gsLst>
                  <a:lin ang="5400000" scaled="1"/>
                </a:gradFill>
                <a:effectLst>
                  <a:outerShdw dist="35921" dir="2700000" algn="ctr" rotWithShape="0">
                    <a:srgbClr val="808080">
                      <a:alpha val="80000"/>
                    </a:srgbClr>
                  </a:outerShdw>
                </a:effectLst>
              </a:rPr>
            </a:br>
            <a:r>
              <a:rPr lang="uk-UA" sz="4800" i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548DD4"/>
                    </a:gs>
                    <a:gs pos="100000">
                      <a:srgbClr val="0070C0"/>
                    </a:gs>
                  </a:gsLst>
                  <a:lin ang="5400000" scaled="1"/>
                </a:gradFill>
                <a:effectLst>
                  <a:outerShdw dist="35921" dir="2700000" algn="ctr" rotWithShape="0">
                    <a:srgbClr val="808080">
                      <a:alpha val="80000"/>
                    </a:srgbClr>
                  </a:outerShdw>
                </a:effectLst>
              </a:rPr>
              <a:t/>
            </a:r>
            <a:br>
              <a:rPr lang="uk-UA" sz="4800" i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548DD4"/>
                    </a:gs>
                    <a:gs pos="100000">
                      <a:srgbClr val="0070C0"/>
                    </a:gs>
                  </a:gsLst>
                  <a:lin ang="5400000" scaled="1"/>
                </a:gradFill>
                <a:effectLst>
                  <a:outerShdw dist="35921" dir="2700000" algn="ctr" rotWithShape="0">
                    <a:srgbClr val="808080">
                      <a:alpha val="80000"/>
                    </a:srgbClr>
                  </a:outerShdw>
                </a:effectLst>
              </a:rPr>
            </a:br>
            <a:endParaRPr lang="uk-UA" sz="4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кутник 6"/>
          <p:cNvSpPr/>
          <p:nvPr/>
        </p:nvSpPr>
        <p:spPr>
          <a:xfrm>
            <a:off x="7504897" y="6309320"/>
            <a:ext cx="22955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uk-UA" sz="1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uk-UA" sz="14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AutoShape 4" descr="Результат пошуку зображень за запитом &quot;прапор україни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>
              <a:solidFill>
                <a:prstClr val="black"/>
              </a:solidFill>
            </a:endParaRPr>
          </a:p>
        </p:txBody>
      </p:sp>
      <p:sp>
        <p:nvSpPr>
          <p:cNvPr id="3" name="AutoShape 6" descr="Результат пошуку зображень за запитом &quot;прапор україни&quot;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>
              <a:solidFill>
                <a:prstClr val="black"/>
              </a:solidFill>
            </a:endParaRPr>
          </a:p>
        </p:txBody>
      </p:sp>
      <p:sp>
        <p:nvSpPr>
          <p:cNvPr id="4" name="AutoShape 8" descr="Результат пошуку зображень за запитом &quot;прапор україни&quot;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>
              <a:solidFill>
                <a:prstClr val="black"/>
              </a:solidFill>
            </a:endParaRPr>
          </a:p>
        </p:txBody>
      </p:sp>
      <p:pic>
        <p:nvPicPr>
          <p:cNvPr id="1034" name="Picture 10" descr="Прапор України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5575" y="2928933"/>
            <a:ext cx="8664897" cy="36794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WordArt 11"/>
          <p:cNvSpPr>
            <a:spLocks noChangeArrowheads="1" noChangeShapeType="1" noTextEdit="1"/>
          </p:cNvSpPr>
          <p:nvPr/>
        </p:nvSpPr>
        <p:spPr bwMode="auto">
          <a:xfrm>
            <a:off x="1357290" y="0"/>
            <a:ext cx="6735783" cy="3929066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endParaRPr lang="ru-RU" sz="3600" i="1" kern="10" dirty="0" smtClean="0">
              <a:ln w="9525">
                <a:solidFill>
                  <a:srgbClr val="000000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548DD4"/>
                  </a:gs>
                  <a:gs pos="100000">
                    <a:srgbClr val="0070C0"/>
                  </a:gs>
                </a:gsLst>
                <a:lin ang="5400000" scaled="1"/>
              </a:gradFill>
              <a:effectLst>
                <a:outerShdw dist="35921" dir="2700000" algn="ctr" rotWithShape="0">
                  <a:srgbClr val="808080">
                    <a:alpha val="80000"/>
                  </a:srgbClr>
                </a:outerShdw>
              </a:effectLst>
              <a:latin typeface="Arial Black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14600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xmlns="" val="2776613203"/>
              </p:ext>
            </p:extLst>
          </p:nvPr>
        </p:nvGraphicFramePr>
        <p:xfrm>
          <a:off x="467544" y="764704"/>
          <a:ext cx="8019244" cy="6480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1988840"/>
            <a:ext cx="8229600" cy="4104456"/>
          </a:xfrm>
        </p:spPr>
        <p:txBody>
          <a:bodyPr>
            <a:normAutofit fontScale="92500" lnSpcReduction="20000"/>
          </a:bodyPr>
          <a:lstStyle/>
          <a:p>
            <a:r>
              <a:rPr lang="ru-RU" dirty="0" err="1"/>
              <a:t>Всі</a:t>
            </a:r>
            <a:r>
              <a:rPr lang="ru-RU" dirty="0"/>
              <a:t> </a:t>
            </a:r>
            <a:r>
              <a:rPr lang="ru-RU" dirty="0" err="1"/>
              <a:t>ключові</a:t>
            </a:r>
            <a:r>
              <a:rPr lang="ru-RU" dirty="0"/>
              <a:t> </a:t>
            </a:r>
            <a:r>
              <a:rPr lang="ru-RU" dirty="0" err="1" smtClean="0"/>
              <a:t>компетентності</a:t>
            </a:r>
            <a:r>
              <a:rPr lang="ru-RU" dirty="0" smtClean="0"/>
              <a:t> </a:t>
            </a:r>
            <a:r>
              <a:rPr lang="ru-RU" dirty="0" err="1"/>
              <a:t>вважаються</a:t>
            </a:r>
            <a:r>
              <a:rPr lang="ru-RU" dirty="0"/>
              <a:t> </a:t>
            </a:r>
            <a:r>
              <a:rPr lang="ru-RU" dirty="0" err="1"/>
              <a:t>однаково</a:t>
            </a:r>
            <a:r>
              <a:rPr lang="ru-RU" dirty="0"/>
              <a:t> </a:t>
            </a:r>
            <a:r>
              <a:rPr lang="ru-RU" dirty="0" err="1"/>
              <a:t>важливими</a:t>
            </a:r>
            <a:r>
              <a:rPr lang="ru-RU" dirty="0"/>
              <a:t>, </a:t>
            </a:r>
            <a:r>
              <a:rPr lang="ru-RU" dirty="0" err="1"/>
              <a:t>оскільки</a:t>
            </a:r>
            <a:r>
              <a:rPr lang="ru-RU" dirty="0"/>
              <a:t> </a:t>
            </a:r>
            <a:r>
              <a:rPr lang="ru-RU" dirty="0" err="1" smtClean="0"/>
              <a:t>кожна</a:t>
            </a:r>
            <a:r>
              <a:rPr lang="ru-RU" dirty="0" smtClean="0"/>
              <a:t> </a:t>
            </a:r>
            <a:r>
              <a:rPr lang="ru-RU" dirty="0"/>
              <a:t>з них </a:t>
            </a:r>
            <a:r>
              <a:rPr lang="ru-RU" dirty="0" err="1"/>
              <a:t>може</a:t>
            </a:r>
            <a:r>
              <a:rPr lang="ru-RU" dirty="0"/>
              <a:t> внести </a:t>
            </a:r>
            <a:r>
              <a:rPr lang="ru-RU" dirty="0" err="1"/>
              <a:t>свій</a:t>
            </a:r>
            <a:r>
              <a:rPr lang="ru-RU" dirty="0"/>
              <a:t> вклад </a:t>
            </a:r>
            <a:r>
              <a:rPr lang="ru-RU" dirty="0" smtClean="0"/>
              <a:t>у </a:t>
            </a:r>
            <a:r>
              <a:rPr lang="ru-RU" dirty="0" err="1" smtClean="0"/>
              <a:t>досягнення</a:t>
            </a:r>
            <a:r>
              <a:rPr lang="ru-RU" dirty="0" smtClean="0"/>
              <a:t> </a:t>
            </a:r>
            <a:r>
              <a:rPr lang="ru-RU" dirty="0" err="1" smtClean="0"/>
              <a:t>успіху</a:t>
            </a:r>
            <a:r>
              <a:rPr lang="ru-RU" dirty="0" smtClean="0"/>
              <a:t> </a:t>
            </a:r>
            <a:r>
              <a:rPr lang="ru-RU" dirty="0"/>
              <a:t>в </a:t>
            </a:r>
            <a:r>
              <a:rPr lang="ru-RU" dirty="0" err="1"/>
              <a:t>суспільстві</a:t>
            </a:r>
            <a:r>
              <a:rPr lang="ru-RU" dirty="0"/>
              <a:t> </a:t>
            </a:r>
            <a:r>
              <a:rPr lang="ru-RU" dirty="0" err="1" smtClean="0"/>
              <a:t>знань</a:t>
            </a:r>
            <a:r>
              <a:rPr lang="pl-PL" dirty="0" smtClean="0"/>
              <a:t>. </a:t>
            </a:r>
          </a:p>
          <a:p>
            <a:r>
              <a:rPr lang="ru-RU" dirty="0" err="1" smtClean="0"/>
              <a:t>Сфери</a:t>
            </a:r>
            <a:r>
              <a:rPr lang="ru-RU" dirty="0" smtClean="0"/>
              <a:t> </a:t>
            </a:r>
            <a:r>
              <a:rPr lang="ru-RU" dirty="0" err="1" smtClean="0"/>
              <a:t>багатьох</a:t>
            </a:r>
            <a:r>
              <a:rPr lang="ru-RU" dirty="0" smtClean="0"/>
              <a:t> </a:t>
            </a:r>
            <a:r>
              <a:rPr lang="ru-RU" dirty="0"/>
              <a:t>з </a:t>
            </a:r>
            <a:r>
              <a:rPr lang="ru-RU" dirty="0" smtClean="0"/>
              <a:t>компетентностей </a:t>
            </a:r>
            <a:r>
              <a:rPr lang="ru-RU" dirty="0" err="1" smtClean="0"/>
              <a:t>покривають</a:t>
            </a:r>
            <a:r>
              <a:rPr lang="ru-RU" dirty="0" smtClean="0"/>
              <a:t> </a:t>
            </a:r>
            <a:r>
              <a:rPr lang="ru-RU" dirty="0"/>
              <a:t>один одного і </a:t>
            </a:r>
            <a:r>
              <a:rPr lang="ru-RU" dirty="0" err="1" smtClean="0"/>
              <a:t>пов’язані</a:t>
            </a:r>
            <a:r>
              <a:rPr lang="ru-RU" dirty="0" smtClean="0"/>
              <a:t> одна з одною, </a:t>
            </a:r>
            <a:r>
              <a:rPr lang="ru-RU" dirty="0" err="1"/>
              <a:t>аспекти</a:t>
            </a:r>
            <a:r>
              <a:rPr lang="ru-RU" dirty="0"/>
              <a:t>, </a:t>
            </a:r>
            <a:r>
              <a:rPr lang="ru-RU" dirty="0" err="1"/>
              <a:t>необхідні</a:t>
            </a:r>
            <a:r>
              <a:rPr lang="ru-RU" dirty="0"/>
              <a:t> </a:t>
            </a:r>
            <a:r>
              <a:rPr lang="ru-RU" dirty="0" smtClean="0"/>
              <a:t>в </a:t>
            </a:r>
            <a:r>
              <a:rPr lang="ru-RU" dirty="0" err="1" smtClean="0"/>
              <a:t>одній</a:t>
            </a:r>
            <a:r>
              <a:rPr lang="ru-RU" dirty="0" smtClean="0"/>
              <a:t> </a:t>
            </a:r>
            <a:r>
              <a:rPr lang="ru-RU" dirty="0" err="1" smtClean="0"/>
              <a:t>сфері</a:t>
            </a:r>
            <a:r>
              <a:rPr lang="ru-RU" dirty="0" smtClean="0"/>
              <a:t> </a:t>
            </a:r>
            <a:r>
              <a:rPr lang="ru-RU" dirty="0" err="1" smtClean="0"/>
              <a:t>підтримують</a:t>
            </a:r>
            <a:r>
              <a:rPr lang="ru-RU" dirty="0" smtClean="0"/>
              <a:t> </a:t>
            </a:r>
            <a:r>
              <a:rPr lang="ru-RU" dirty="0" err="1" smtClean="0"/>
              <a:t>компетентності</a:t>
            </a:r>
            <a:r>
              <a:rPr lang="ru-RU" dirty="0" smtClean="0"/>
              <a:t> в </a:t>
            </a:r>
            <a:r>
              <a:rPr lang="ru-RU" dirty="0" err="1" smtClean="0"/>
              <a:t>іншій</a:t>
            </a:r>
            <a:r>
              <a:rPr lang="ru-RU" dirty="0" smtClean="0"/>
              <a:t> </a:t>
            </a:r>
            <a:r>
              <a:rPr lang="pl-PL" dirty="0" smtClean="0"/>
              <a:t>. </a:t>
            </a:r>
          </a:p>
          <a:p>
            <a:r>
              <a:rPr lang="uk-UA" dirty="0" smtClean="0"/>
              <a:t>Високий рівень опанування основних мовних навичок, читання, писання, рахування </a:t>
            </a:r>
            <a:r>
              <a:rPr lang="uk-UA" dirty="0"/>
              <a:t>і </a:t>
            </a:r>
            <a:r>
              <a:rPr lang="uk-UA" dirty="0" smtClean="0"/>
              <a:t>навичок в галузі інформаційних </a:t>
            </a:r>
            <a:r>
              <a:rPr lang="uk-UA" dirty="0"/>
              <a:t>і комунікаційних технологій (ІКТ) є важливою основою для навчання; вміння вчитися </a:t>
            </a:r>
            <a:r>
              <a:rPr lang="uk-UA" dirty="0" smtClean="0"/>
              <a:t>сприяє всім іншим освітнім діям</a:t>
            </a:r>
            <a:r>
              <a:rPr lang="pl-PL" dirty="0" smtClean="0"/>
              <a:t>.</a:t>
            </a:r>
            <a:endParaRPr lang="pl-PL" dirty="0"/>
          </a:p>
          <a:p>
            <a:r>
              <a:rPr lang="uk-UA" dirty="0" smtClean="0"/>
              <a:t>Важливу роль у всіх ключових </a:t>
            </a:r>
            <a:r>
              <a:rPr lang="uk-UA" dirty="0" err="1" smtClean="0"/>
              <a:t>компетентностях</a:t>
            </a:r>
            <a:r>
              <a:rPr lang="uk-UA" dirty="0" smtClean="0"/>
              <a:t>  відіграють: критичне </a:t>
            </a:r>
            <a:r>
              <a:rPr lang="uk-UA" dirty="0"/>
              <a:t>мислення, креативність, ініціативність, рішення проблем, оцінка ризику, прийняття рішень і конструктивне управління </a:t>
            </a:r>
            <a:r>
              <a:rPr lang="uk-UA" dirty="0" smtClean="0"/>
              <a:t>емоціями грають.</a:t>
            </a:r>
            <a:endParaRPr lang="pl-PL" dirty="0"/>
          </a:p>
        </p:txBody>
      </p:sp>
      <p:pic>
        <p:nvPicPr>
          <p:cNvPr id="6" name="Рисунок 5" descr="0_6282a_4c1e0f37_xxxl1 (1)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2071670" y="5786454"/>
            <a:ext cx="4786346" cy="10715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810770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xmlns="" val="2933710397"/>
              </p:ext>
            </p:extLst>
          </p:nvPr>
        </p:nvGraphicFramePr>
        <p:xfrm>
          <a:off x="457200" y="274638"/>
          <a:ext cx="8229600" cy="1143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872067" y="1928802"/>
            <a:ext cx="7408333" cy="4197361"/>
          </a:xfrm>
        </p:spPr>
        <p:txBody>
          <a:bodyPr>
            <a:normAutofit fontScale="92500"/>
          </a:bodyPr>
          <a:lstStyle/>
          <a:p>
            <a:pPr marL="0" indent="0" algn="just">
              <a:buNone/>
            </a:pPr>
            <a:r>
              <a:rPr lang="uk-UA" dirty="0" smtClean="0"/>
              <a:t>	Йдеться передусім про ті предмети, на які передбачено одну чи півтори години на тиждень. Інтегрувавши зміст цих предметів в інші шкільні дисципліни, ми, з одного боку, зможемо подолати перевантаженість учнів, а, з іншого, сформувати у свідомості школярів цілісну картину світу. Зменшення кількості обов’язкових для вивчення предметів не лише не призведе до зниження якості освіти, а навпаки – за рахунок глибокого і системного опрацювання оптимальних обсягів важливого навчального матеріалу («ядра знань») сприятиме ефективному формуванню в учнів умінь, життєвих позицій та якостей.</a:t>
            </a:r>
            <a:endParaRPr lang="pl-PL" dirty="0"/>
          </a:p>
        </p:txBody>
      </p:sp>
      <p:pic>
        <p:nvPicPr>
          <p:cNvPr id="5" name="Рисунок 4" descr="0_6282a_4c1e0f37_xxxl1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8215338" y="2285968"/>
            <a:ext cx="928662" cy="457203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 descr="0_6282a_4c1e0f37_xxxl1 (1)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4572000" y="6072206"/>
            <a:ext cx="3786214" cy="7857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6133415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0_77fe5_d4a37b6f_orig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7784916">
            <a:off x="-287447" y="-70937"/>
            <a:ext cx="3989864" cy="3353481"/>
          </a:xfrm>
          <a:prstGeom prst="rect">
            <a:avLst/>
          </a:prstGeom>
        </p:spPr>
      </p:pic>
      <p:sp>
        <p:nvSpPr>
          <p:cNvPr id="2" name="Прямокутник 1"/>
          <p:cNvSpPr/>
          <p:nvPr/>
        </p:nvSpPr>
        <p:spPr>
          <a:xfrm>
            <a:off x="1928794" y="2967335"/>
            <a:ext cx="6215106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uk-UA" sz="5400" b="1" spc="50" dirty="0" smtClean="0">
                <a:ln w="13500">
                  <a:solidFill>
                    <a:srgbClr val="31B6FD">
                      <a:shade val="2500"/>
                      <a:alpha val="6500"/>
                    </a:srgbClr>
                  </a:solidFill>
                  <a:prstDash val="solid"/>
                </a:ln>
                <a:solidFill>
                  <a:srgbClr val="073E87">
                    <a:lumMod val="60000"/>
                    <a:lumOff val="40000"/>
                    <a:alpha val="95000"/>
                  </a:srgb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Дякую за увагу!!!</a:t>
            </a:r>
            <a:endParaRPr lang="uk-UA" sz="5400" b="1" spc="50" dirty="0">
              <a:ln w="13500">
                <a:solidFill>
                  <a:srgbClr val="31B6FD">
                    <a:shade val="2500"/>
                    <a:alpha val="6500"/>
                  </a:srgbClr>
                </a:solidFill>
                <a:prstDash val="solid"/>
              </a:ln>
              <a:solidFill>
                <a:srgbClr val="073E87">
                  <a:lumMod val="60000"/>
                  <a:lumOff val="40000"/>
                  <a:alpha val="95000"/>
                </a:srgb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</a:endParaRPr>
          </a:p>
        </p:txBody>
      </p:sp>
      <p:pic>
        <p:nvPicPr>
          <p:cNvPr id="4" name="Рисунок 3" descr="0_77fe5_d4a37b6f_orig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18373995">
            <a:off x="6463527" y="4647558"/>
            <a:ext cx="2938950" cy="2283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494148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8302" y="692696"/>
            <a:ext cx="9144000" cy="6487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88099524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 descr="формула полная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3528" y="692696"/>
            <a:ext cx="8568952" cy="61653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1558420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xmlns="" val="1238870315"/>
              </p:ext>
            </p:extLst>
          </p:nvPr>
        </p:nvGraphicFramePr>
        <p:xfrm>
          <a:off x="457200" y="274638"/>
          <a:ext cx="8229600" cy="19399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714348" y="2285992"/>
            <a:ext cx="7858179" cy="3786214"/>
          </a:xfrm>
        </p:spPr>
        <p:txBody>
          <a:bodyPr>
            <a:normAutofit fontScale="92500" lnSpcReduction="10000"/>
          </a:bodyPr>
          <a:lstStyle/>
          <a:p>
            <a:r>
              <a:rPr lang="uk-UA" sz="2600" dirty="0" smtClean="0"/>
              <a:t>1. </a:t>
            </a:r>
            <a:r>
              <a:rPr lang="uk-UA" sz="2800" dirty="0" smtClean="0"/>
              <a:t>Зміни в суспільному житті і характері праці.</a:t>
            </a:r>
          </a:p>
          <a:p>
            <a:r>
              <a:rPr lang="uk-UA" sz="2800" dirty="0" smtClean="0"/>
              <a:t>2. Вплив технологій.</a:t>
            </a:r>
          </a:p>
          <a:p>
            <a:r>
              <a:rPr lang="uk-UA" sz="2800" dirty="0" smtClean="0"/>
              <a:t>3. Потреба у більшій персоналізації та інноваціях.</a:t>
            </a:r>
          </a:p>
          <a:p>
            <a:r>
              <a:rPr lang="uk-UA" sz="2800" dirty="0" smtClean="0"/>
              <a:t>4. </a:t>
            </a:r>
            <a:r>
              <a:rPr lang="uk-UA" sz="2800" dirty="0" err="1" smtClean="0"/>
              <a:t>Глобалізований</a:t>
            </a:r>
            <a:r>
              <a:rPr lang="uk-UA" sz="2800" dirty="0" smtClean="0"/>
              <a:t> вимір життя і праці.</a:t>
            </a:r>
          </a:p>
          <a:p>
            <a:pPr algn="just">
              <a:buNone/>
            </a:pPr>
            <a:r>
              <a:rPr lang="uk-UA" sz="2800" dirty="0" smtClean="0"/>
              <a:t>		Окрім цього, в Україні існують виклики, які</a:t>
            </a:r>
            <a:r>
              <a:rPr lang="en-US" sz="2800" dirty="0" smtClean="0"/>
              <a:t> </a:t>
            </a:r>
            <a:r>
              <a:rPr lang="uk-UA" sz="2800" dirty="0" err="1" smtClean="0"/>
              <a:t>пов</a:t>
            </a:r>
            <a:r>
              <a:rPr lang="en-US" sz="2800" dirty="0" smtClean="0"/>
              <a:t>’</a:t>
            </a:r>
            <a:r>
              <a:rPr lang="uk-UA" sz="2800" dirty="0" err="1" smtClean="0"/>
              <a:t>язані</a:t>
            </a:r>
            <a:r>
              <a:rPr lang="uk-UA" sz="2800" dirty="0" smtClean="0"/>
              <a:t> з воєнними діями, з одного боку, та </a:t>
            </a:r>
            <a:r>
              <a:rPr lang="uk-UA" sz="2800" dirty="0" err="1" smtClean="0"/>
              <a:t>євроінтеграційними</a:t>
            </a:r>
            <a:r>
              <a:rPr lang="uk-UA" sz="2800" dirty="0" smtClean="0"/>
              <a:t> прагненнями українського народу.</a:t>
            </a:r>
          </a:p>
          <a:p>
            <a:pPr>
              <a:buNone/>
            </a:pPr>
            <a:r>
              <a:rPr lang="uk-UA" dirty="0" smtClean="0"/>
              <a:t>		</a:t>
            </a:r>
            <a:endParaRPr lang="pl-PL" dirty="0"/>
          </a:p>
        </p:txBody>
      </p:sp>
      <p:pic>
        <p:nvPicPr>
          <p:cNvPr id="7" name="Рисунок 6" descr="0_6282a_4c1e0f37_xxxl1 (1)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571472" y="6072206"/>
            <a:ext cx="3643338" cy="642942"/>
          </a:xfrm>
          <a:prstGeom prst="rect">
            <a:avLst/>
          </a:prstGeom>
        </p:spPr>
      </p:pic>
      <p:pic>
        <p:nvPicPr>
          <p:cNvPr id="9" name="Рисунок 8" descr="0_6282a_4c1e0f37_xxxl1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0" y="3286124"/>
            <a:ext cx="857224" cy="292895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17458163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xmlns="" val="2948834651"/>
              </p:ext>
            </p:extLst>
          </p:nvPr>
        </p:nvGraphicFramePr>
        <p:xfrm>
          <a:off x="457200" y="274638"/>
          <a:ext cx="8229600" cy="15112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785787" y="1714488"/>
            <a:ext cx="7494614" cy="4714908"/>
          </a:xfrm>
        </p:spPr>
        <p:txBody>
          <a:bodyPr>
            <a:normAutofit fontScale="25000" lnSpcReduction="20000"/>
          </a:bodyPr>
          <a:lstStyle/>
          <a:p>
            <a:pPr lvl="0">
              <a:buNone/>
            </a:pPr>
            <a:r>
              <a:rPr lang="uk-UA" sz="5500" dirty="0" smtClean="0"/>
              <a:t>	</a:t>
            </a:r>
            <a:r>
              <a:rPr lang="uk-UA" sz="3800" dirty="0" smtClean="0"/>
              <a:t>	</a:t>
            </a:r>
            <a:r>
              <a:rPr lang="uk-UA" sz="7200" dirty="0" smtClean="0"/>
              <a:t>Школа повинна добре готувати не лише до екзаменів, а й передусім до реального життя і праці у XXI сторіччі. </a:t>
            </a:r>
          </a:p>
          <a:p>
            <a:pPr lvl="0">
              <a:buNone/>
            </a:pPr>
            <a:r>
              <a:rPr lang="uk-UA" sz="7200" dirty="0" smtClean="0"/>
              <a:t>		Щоб досягати успіху в майбутньому, учням потрібні ключові компетентності, які дадуть змогу відповісти на основні виклики ринку праці: </a:t>
            </a:r>
          </a:p>
          <a:p>
            <a:pPr lvl="0"/>
            <a:r>
              <a:rPr lang="uk-UA" sz="7200" dirty="0" smtClean="0"/>
              <a:t>зменшення попиту на некваліфікованих і </a:t>
            </a:r>
            <a:r>
              <a:rPr lang="uk-UA" sz="7200" dirty="0" err="1" smtClean="0"/>
              <a:t>низькокваліфікованих</a:t>
            </a:r>
            <a:r>
              <a:rPr lang="uk-UA" sz="7200" dirty="0" smtClean="0"/>
              <a:t> працівників (отож, щоб одержати роботу або утриматися на робочому місці, потрібні не тільки вузькогалузеві компетентності, а передусім ключові);</a:t>
            </a:r>
          </a:p>
          <a:p>
            <a:pPr lvl="0"/>
            <a:r>
              <a:rPr lang="uk-UA" sz="7200" dirty="0" smtClean="0"/>
              <a:t>зростання кількості робочих місць у секторі послуг, туризму, відпочинку та опіки, натомість зменшення у секторі виробництва (тому більшої вартості набудуть соціальні вміння співпрацювати і знаходити порозуміння);</a:t>
            </a:r>
          </a:p>
          <a:p>
            <a:pPr lvl="0"/>
            <a:r>
              <a:rPr lang="uk-UA" sz="7200" dirty="0" smtClean="0"/>
              <a:t>більше осіб працюватиме неповний робочий день й у власному домі, далеко від центрального офісу фірми (тому високо цінуватимуться самостійність, гнучкість, вміння організовувати свій час і робоче місце);</a:t>
            </a:r>
          </a:p>
          <a:p>
            <a:pPr lvl="0"/>
            <a:r>
              <a:rPr lang="uk-UA" sz="7200" dirty="0" smtClean="0"/>
              <a:t>для забезпечення повноцінної участі в суспільному житті й уникнення визиску з боку нечесних осіб та інституцій, потрібні знання власних прав, повноважень та обов’язків щодо інших людей, вміння відстоювати їх, а також відповідні ставлення – відвага, адекватна самооцінка, почуття людської гідності. </a:t>
            </a:r>
          </a:p>
          <a:p>
            <a:endParaRPr lang="pl-PL" sz="3800" dirty="0"/>
          </a:p>
        </p:txBody>
      </p:sp>
      <p:pic>
        <p:nvPicPr>
          <p:cNvPr id="5" name="Рисунок 4" descr="0_6282a_4c1e0f37_xxxl1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0" y="1857364"/>
            <a:ext cx="1000100" cy="500063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 descr="0_6282a_4c1e0f37_xxxl1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8072462" y="1857364"/>
            <a:ext cx="1071538" cy="500063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31501856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xmlns="" val="543726668"/>
              </p:ext>
            </p:extLst>
          </p:nvPr>
        </p:nvGraphicFramePr>
        <p:xfrm>
          <a:off x="457200" y="274638"/>
          <a:ext cx="8229600" cy="129697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872067" y="1857364"/>
            <a:ext cx="7408333" cy="4268799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uk-UA" dirty="0" smtClean="0"/>
              <a:t>		Новітні технології істотно впливають на освітній процес. Необхідним є:</a:t>
            </a:r>
          </a:p>
          <a:p>
            <a:r>
              <a:rPr lang="uk-UA" dirty="0" smtClean="0"/>
              <a:t>1. Ефективне використання ІКТ для формування у школярів навичок пошуку інформації, логічного аргументування, аналітичного мислення та творчості. </a:t>
            </a:r>
          </a:p>
          <a:p>
            <a:r>
              <a:rPr lang="uk-UA" dirty="0" smtClean="0"/>
              <a:t>2. Підтримка індивідуалізованого та самостійного навчання, заохочування до спілкування та співпраці в освітньому процесі. </a:t>
            </a:r>
          </a:p>
          <a:p>
            <a:r>
              <a:rPr lang="uk-UA" dirty="0" smtClean="0"/>
              <a:t>3. Відображення у змісті освіти змін практичного застосування предметних знань у світі поза школою. </a:t>
            </a:r>
          </a:p>
          <a:p>
            <a:pPr lvl="8"/>
            <a:endParaRPr lang="pl-PL" dirty="0"/>
          </a:p>
        </p:txBody>
      </p:sp>
      <p:pic>
        <p:nvPicPr>
          <p:cNvPr id="6" name="Рисунок 5" descr="0_6282a_4c1e0f37_xxxl1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8358214" y="4071942"/>
            <a:ext cx="600456" cy="2438400"/>
          </a:xfrm>
          <a:prstGeom prst="rect">
            <a:avLst/>
          </a:prstGeom>
        </p:spPr>
      </p:pic>
      <p:pic>
        <p:nvPicPr>
          <p:cNvPr id="7" name="Рисунок 6" descr="0_6282a_4c1e0f37_xxxl1 (1)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5857884" y="6072206"/>
            <a:ext cx="2438400" cy="6004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6277363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xmlns="" val="1389943793"/>
              </p:ext>
            </p:extLst>
          </p:nvPr>
        </p:nvGraphicFramePr>
        <p:xfrm>
          <a:off x="285720" y="274638"/>
          <a:ext cx="8643998" cy="14398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714349" y="2000240"/>
            <a:ext cx="7566052" cy="2571768"/>
          </a:xfrm>
        </p:spPr>
        <p:txBody>
          <a:bodyPr>
            <a:normAutofit/>
          </a:bodyPr>
          <a:lstStyle/>
          <a:p>
            <a:pPr lvl="0"/>
            <a:r>
              <a:rPr lang="uk-UA" dirty="0" smtClean="0"/>
              <a:t>Врахування індивідуальних потреб особистості учня. </a:t>
            </a:r>
          </a:p>
          <a:p>
            <a:pPr lvl="0"/>
            <a:r>
              <a:rPr lang="uk-UA" dirty="0" smtClean="0"/>
              <a:t>Досягнення більшої індивідуалізації навчання в контексті забезпечення права на освіту.</a:t>
            </a:r>
          </a:p>
          <a:p>
            <a:pPr lvl="0"/>
            <a:r>
              <a:rPr lang="uk-UA" dirty="0" smtClean="0"/>
              <a:t>Забезпечення гнучкості та можливості для нововведень на рівні школи та класу. </a:t>
            </a:r>
          </a:p>
          <a:p>
            <a:pPr lvl="8"/>
            <a:endParaRPr lang="pl-PL" dirty="0"/>
          </a:p>
        </p:txBody>
      </p:sp>
      <p:pic>
        <p:nvPicPr>
          <p:cNvPr id="5" name="Рисунок 4" descr="em-prf07370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4786314" y="4143380"/>
            <a:ext cx="3821933" cy="254795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 descr="doc6jjvt970ofk1hqimikpx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285720" y="4214818"/>
            <a:ext cx="3286148" cy="243996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2449387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xmlns="" val="2055488476"/>
              </p:ext>
            </p:extLst>
          </p:nvPr>
        </p:nvGraphicFramePr>
        <p:xfrm>
          <a:off x="0" y="0"/>
          <a:ext cx="8929718" cy="16430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214282" y="4214818"/>
            <a:ext cx="8786874" cy="2286017"/>
          </a:xfrm>
        </p:spPr>
        <p:txBody>
          <a:bodyPr>
            <a:normAutofit/>
          </a:bodyPr>
          <a:lstStyle/>
          <a:p>
            <a:pPr lvl="0">
              <a:buFont typeface="Wingdings" pitchFamily="2" charset="2"/>
              <a:buChar char="v"/>
            </a:pPr>
            <a:r>
              <a:rPr lang="uk-UA" dirty="0" smtClean="0"/>
              <a:t>Зміст освіти повинен готувати школярів до ролі громадян світу.</a:t>
            </a:r>
          </a:p>
          <a:p>
            <a:pPr lvl="0">
              <a:buFont typeface="Wingdings" pitchFamily="2" charset="2"/>
              <a:buChar char="v"/>
            </a:pPr>
            <a:r>
              <a:rPr lang="uk-UA" dirty="0" smtClean="0"/>
              <a:t>Зміст освіти повинен гарантувати мовний прорив і змагання за знання рідної мови, державної мови та альтернативних засобів спілкування дітей з ООП.</a:t>
            </a:r>
          </a:p>
          <a:p>
            <a:pPr lvl="8"/>
            <a:endParaRPr lang="pl-PL" dirty="0"/>
          </a:p>
        </p:txBody>
      </p:sp>
      <p:pic>
        <p:nvPicPr>
          <p:cNvPr id="5" name="Рисунок 4" descr="325_250_3__980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5214942" y="905448"/>
            <a:ext cx="3786214" cy="24282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Прямоугольник 5"/>
          <p:cNvSpPr/>
          <p:nvPr/>
        </p:nvSpPr>
        <p:spPr>
          <a:xfrm>
            <a:off x="142844" y="2000240"/>
            <a:ext cx="5429288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400" dirty="0" smtClean="0">
                <a:solidFill>
                  <a:srgbClr val="073E87"/>
                </a:solidFill>
              </a:rPr>
              <a:t>Зміст освіти має готувати молодь до розуміння глобального контексту свого локального життя, аналізу власних цінностей і ставлення до викликів. </a:t>
            </a:r>
            <a:endParaRPr lang="ru-RU" sz="2400" dirty="0">
              <a:solidFill>
                <a:srgbClr val="073E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846743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xmlns="" val="3276319096"/>
              </p:ext>
            </p:extLst>
          </p:nvPr>
        </p:nvGraphicFramePr>
        <p:xfrm>
          <a:off x="457200" y="274638"/>
          <a:ext cx="8229600" cy="129697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159" y="2000241"/>
            <a:ext cx="7923242" cy="3929090"/>
          </a:xfrm>
        </p:spPr>
        <p:txBody>
          <a:bodyPr>
            <a:normAutofit lnSpcReduction="10000"/>
          </a:bodyPr>
          <a:lstStyle/>
          <a:p>
            <a:r>
              <a:rPr lang="uk-UA" dirty="0" smtClean="0"/>
              <a:t>1. Акцент на вихованні </a:t>
            </a:r>
            <a:r>
              <a:rPr lang="uk-UA" i="1" dirty="0" smtClean="0"/>
              <a:t>особистості - патріота – </a:t>
            </a:r>
            <a:r>
              <a:rPr lang="uk-UA" i="1" dirty="0" err="1" smtClean="0"/>
              <a:t>інноватора</a:t>
            </a:r>
            <a:r>
              <a:rPr lang="uk-UA" dirty="0" smtClean="0"/>
              <a:t> через плекання відповідних ставлень та моральних якостей, що повинно бути відображено у цілях Державного стандарту та у переліку предметів.</a:t>
            </a:r>
          </a:p>
          <a:p>
            <a:r>
              <a:rPr lang="uk-UA" dirty="0" smtClean="0"/>
              <a:t>2. Збереження та розбудова власного інформаційного поля через увагу до розвитку державної мови в Україні, зокрема і в шкільній практиці.</a:t>
            </a:r>
          </a:p>
          <a:p>
            <a:r>
              <a:rPr lang="uk-UA" dirty="0" smtClean="0"/>
              <a:t>3. Закріплення прав національних меншин на розвиток власної мови і культури через відповідні навчальні програми, основані на Державному стандарті, що відповідає політичним і культурним тенденціям ЄС.</a:t>
            </a:r>
          </a:p>
          <a:p>
            <a:pPr lvl="8"/>
            <a:endParaRPr lang="pl-PL" dirty="0"/>
          </a:p>
        </p:txBody>
      </p:sp>
      <p:pic>
        <p:nvPicPr>
          <p:cNvPr id="5" name="Рисунок 4" descr="0_6282a_4c1e0f37_xxxl1 (1)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642910" y="5786454"/>
            <a:ext cx="8001056" cy="107154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37666668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8_Форма хвиль">
  <a:themeElements>
    <a:clrScheme name="Форма хвиль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Форма хвиль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Форма хвиль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11.xml><?xml version="1.0" encoding="utf-8"?>
<a:theme xmlns:a="http://schemas.openxmlformats.org/drawingml/2006/main" name="9_Форма хвиль">
  <a:themeElements>
    <a:clrScheme name="Форма хвиль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Форма хвиль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Форма хвиль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1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Форма хвиль">
  <a:themeElements>
    <a:clrScheme name="Форма хвиль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Форма хвиль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Форма хвиль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Форма хвиль">
  <a:themeElements>
    <a:clrScheme name="Форма хвиль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Форма хвиль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Форма хвиль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2_Форма хвиль">
  <a:themeElements>
    <a:clrScheme name="Форма хвиль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Форма хвиль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Форма хвиль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3_Форма хвиль">
  <a:themeElements>
    <a:clrScheme name="Форма хвиль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Форма хвиль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Форма хвиль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4_Форма хвиль">
  <a:themeElements>
    <a:clrScheme name="Форма хвиль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Форма хвиль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Форма хвиль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5_Форма хвиль">
  <a:themeElements>
    <a:clrScheme name="Форма хвиль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Форма хвиль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Форма хвиль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6_Форма хвиль">
  <a:themeElements>
    <a:clrScheme name="Форма хвиль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Форма хвиль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Форма хвиль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7_Форма хвиль">
  <a:themeElements>
    <a:clrScheme name="Форма хвиль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Форма хвиль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Форма хвиль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</TotalTime>
  <Words>378</Words>
  <Application>Microsoft Office PowerPoint</Application>
  <PresentationFormat>Экран (4:3)</PresentationFormat>
  <Paragraphs>51</Paragraphs>
  <Slides>12</Slides>
  <Notes>10</Notes>
  <HiddenSlides>0</HiddenSlides>
  <MMClips>0</MMClips>
  <ScaleCrop>false</ScaleCrop>
  <HeadingPairs>
    <vt:vector size="4" baseType="variant">
      <vt:variant>
        <vt:lpstr>Тема</vt:lpstr>
      </vt:variant>
      <vt:variant>
        <vt:i4>11</vt:i4>
      </vt:variant>
      <vt:variant>
        <vt:lpstr>Заголовки слайдов</vt:lpstr>
      </vt:variant>
      <vt:variant>
        <vt:i4>12</vt:i4>
      </vt:variant>
    </vt:vector>
  </HeadingPairs>
  <TitlesOfParts>
    <vt:vector size="23" baseType="lpstr">
      <vt:lpstr>Тема Office</vt:lpstr>
      <vt:lpstr>Форма хвиль</vt:lpstr>
      <vt:lpstr>1_Форма хвиль</vt:lpstr>
      <vt:lpstr>2_Форма хвиль</vt:lpstr>
      <vt:lpstr>3_Форма хвиль</vt:lpstr>
      <vt:lpstr>4_Форма хвиль</vt:lpstr>
      <vt:lpstr>5_Форма хвиль</vt:lpstr>
      <vt:lpstr>6_Форма хвиль</vt:lpstr>
      <vt:lpstr>7_Форма хвиль</vt:lpstr>
      <vt:lpstr>8_Форма хвиль</vt:lpstr>
      <vt:lpstr>9_Форма хвиль</vt:lpstr>
      <vt:lpstr> Нова Українська школа    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Нова Українська школа -  школа  </dc:title>
  <dc:creator>Reaktor</dc:creator>
  <cp:lastModifiedBy>user</cp:lastModifiedBy>
  <cp:revision>4</cp:revision>
  <dcterms:created xsi:type="dcterms:W3CDTF">2021-06-16T06:15:54Z</dcterms:created>
  <dcterms:modified xsi:type="dcterms:W3CDTF">2021-07-22T14:31:21Z</dcterms:modified>
</cp:coreProperties>
</file>