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8" r:id="rId4"/>
    <p:sldId id="263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54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541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098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2944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6690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5776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392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9990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3346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1731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0219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747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BFE8E-EF5E-4FFF-8628-4BCF6B96BE9F}" type="datetimeFigureOut">
              <a:rPr lang="uk-UA" smtClean="0"/>
              <a:t>09.08.2026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18B2D-B078-4107-AD73-78084A957D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370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6274" y="1045029"/>
            <a:ext cx="3135086" cy="645659"/>
          </a:xfrm>
        </p:spPr>
        <p:txBody>
          <a:bodyPr>
            <a:noAutofit/>
          </a:bodyPr>
          <a:lstStyle/>
          <a:p>
            <a:pPr algn="ctr"/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011" y="470262"/>
            <a:ext cx="11409336" cy="598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65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ХХ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столітті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 пережив три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голодомори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1921-1923, 1932-1933 і голод 1946-1947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наймасштабніший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1932-1933 роках.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Голодомор –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сплановане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народу,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організоване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тодішньою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владою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 1932—1933 роках шляхом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штучного 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голоду.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5219" y="1607141"/>
            <a:ext cx="7376130" cy="48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22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Щороку у четверту суботу листопада ми вшановуємо мільйони українців, вбитих під час Голодомору. Голодомор 1932-1933 рр. - одна з </a:t>
            </a:r>
            <a:r>
              <a:rPr lang="uk-UA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найстрахітливіших</a:t>
            </a:r>
            <a:r>
              <a:rPr lang="uk-U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сторінок у новітній історії українського народу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688" y="1956769"/>
            <a:ext cx="11010623" cy="446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83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Хвилиною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мовчання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запаленням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свічок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вшануймо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невинних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жертв  Голодомору 1932 -1933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309" y="1487876"/>
            <a:ext cx="7698377" cy="516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11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670" y="470263"/>
            <a:ext cx="9257210" cy="122042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Пам'ять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нескінченна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книга, 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записано все: і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Там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сторінок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вписано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кривавими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чорними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кольорами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вороння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зграями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ширяло над селами,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заціпенілими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тяжкому смертельному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1933 року.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1942" y="1913279"/>
            <a:ext cx="7032345" cy="481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95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536" y="1314994"/>
            <a:ext cx="5834743" cy="375694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5748" y="1825625"/>
            <a:ext cx="6357257" cy="4351338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356" y="148047"/>
            <a:ext cx="8611507" cy="645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19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975" y="1175657"/>
            <a:ext cx="1541418" cy="515031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1063" y="320038"/>
            <a:ext cx="4659085" cy="62121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82929" y="320038"/>
            <a:ext cx="4711882" cy="628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770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104</Words>
  <Application>Microsoft Office PowerPoint</Application>
  <PresentationFormat>Широкоэкранный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У ХХ столітті український народ пережив три голодомори: 1921-1923, 1932-1933 і голод 1946-1947 років, однак наймасштабніший був у 1932-1933 роках. Голодомор – сплановане знищення українського народу, організоване тодішньою владою у 1932—1933 роках шляхом створення штучного масового голоду. </vt:lpstr>
      <vt:lpstr>Щороку у четверту суботу листопада ми вшановуємо мільйони українців, вбитих під час Голодомору. Голодомор 1932-1933 рр. - одна з найстрахітливіших сторінок у новітній історії українського народу.</vt:lpstr>
      <vt:lpstr>Хвилиною мовчання та запаленням свічок вшануймо невинних жертв  Голодомору 1932 -1933 років</vt:lpstr>
      <vt:lpstr>Пам'ять – нескінченна книга, в якій записано все: і життя людини, і життя країни. Там багато сторінок вписано кривавими і чорними кольорами. Чорне вороння зграями ширяло над селами, заціпенілими в тяжкому смертельному сні 1933 року.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Вікторія</cp:lastModifiedBy>
  <cp:revision>6</cp:revision>
  <dcterms:created xsi:type="dcterms:W3CDTF">2025-12-02T08:57:11Z</dcterms:created>
  <dcterms:modified xsi:type="dcterms:W3CDTF">2026-08-09T15:21:50Z</dcterms:modified>
</cp:coreProperties>
</file>