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993EB6-60C6-4D7B-B6C5-A77666DABE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0CD0BF7F-789A-4D9A-B0DA-FB6CAE1D7C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C055CEC-311E-47C7-9327-BFAEE8DFA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8034C-9C71-4F1B-B756-481B6A6FCCAD}" type="datetimeFigureOut">
              <a:rPr lang="uk-UA" smtClean="0"/>
              <a:t>08.05.2026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3BB8A22-2B45-44DE-8E63-5E4E4D2A5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39737E6-97F4-41A2-BC5D-8B5563880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36012-4775-4BDC-AE88-71B900304E1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02384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772E84-2FF6-4345-AFE2-7B8D7A388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CEFD3A41-9600-4ADD-98F4-3EA2E53522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4583255-4D08-4AAC-BBC2-3DE407B46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8034C-9C71-4F1B-B756-481B6A6FCCAD}" type="datetimeFigureOut">
              <a:rPr lang="uk-UA" smtClean="0"/>
              <a:t>08.05.2026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BF7B28D-4048-40DB-93B3-97156DBC9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7F3831E-A790-4F6D-9884-6BE338FEF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36012-4775-4BDC-AE88-71B900304E1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71172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50ADC88E-CBF3-419E-9CF2-CC7BB0BA04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5153B919-9066-4767-9639-EC39FCB26C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6DF12AF-E33E-43FD-8E43-D9947DAEA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8034C-9C71-4F1B-B756-481B6A6FCCAD}" type="datetimeFigureOut">
              <a:rPr lang="uk-UA" smtClean="0"/>
              <a:t>08.05.2026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D108DFE-7878-42C0-A8F4-25178478F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6C1A501-0496-4420-AB70-4FB7FA382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36012-4775-4BDC-AE88-71B900304E1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41472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A4F3A2-37E4-4B3D-B053-5D61E2DE3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522644E-5604-4609-B57E-736B37A855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38CD5D7-7FA5-433C-8174-53C4A41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8034C-9C71-4F1B-B756-481B6A6FCCAD}" type="datetimeFigureOut">
              <a:rPr lang="uk-UA" smtClean="0"/>
              <a:t>08.05.2026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7B72A73-7148-4506-B2B4-79616F8F7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64C27A0-595D-4F24-A925-9475A3475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36012-4775-4BDC-AE88-71B900304E1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5487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67536E-7913-43F0-B163-B11588780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0825589-F47F-408D-801C-21EE307317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1BE205E-5BFC-461F-969F-A7F1AEB3E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8034C-9C71-4F1B-B756-481B6A6FCCAD}" type="datetimeFigureOut">
              <a:rPr lang="uk-UA" smtClean="0"/>
              <a:t>08.05.2026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3BCF74F-6C6B-49B7-A8B6-2AE60B5D2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C811277-A06C-47D0-B62C-DD45B7FE4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36012-4775-4BDC-AE88-71B900304E1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8910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8AA65C-2B1D-4B9F-90E2-A2E9B225E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AA061D2-3058-4D45-A5C5-27A01BB379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F06CDB49-8466-45E2-B1FB-E87FFF46E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C39FF7F8-66F3-47FA-A1BE-995C30047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8034C-9C71-4F1B-B756-481B6A6FCCAD}" type="datetimeFigureOut">
              <a:rPr lang="uk-UA" smtClean="0"/>
              <a:t>08.05.2026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365A76CF-591E-4E33-8BC5-355925727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9EAE14FD-F7C3-4E81-85B6-89B4B7EF5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36012-4775-4BDC-AE88-71B900304E1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71308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7961AC-4519-425A-9925-C7D9CA20E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04AA3C6-5DEC-47FF-8714-81BFFA56AA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A4876E10-2163-4B64-92E6-5E31C7B651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5199592B-96D2-49E2-A222-3DA9FDCF5D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3ACE0249-3451-4024-A4DD-55A3313013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E04BD907-B9D7-42AA-AB84-444B15F37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8034C-9C71-4F1B-B756-481B6A6FCCAD}" type="datetimeFigureOut">
              <a:rPr lang="uk-UA" smtClean="0"/>
              <a:t>08.05.2026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E5CCEFFF-7863-41B9-A762-A450DE3E4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10F05942-F23D-4080-9F5B-ED2B465B4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36012-4775-4BDC-AE88-71B900304E1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73755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3BD36A-05A3-4B19-A543-9B87F2557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A5A75610-F575-4D9E-928C-AAB1EE5FC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8034C-9C71-4F1B-B756-481B6A6FCCAD}" type="datetimeFigureOut">
              <a:rPr lang="uk-UA" smtClean="0"/>
              <a:t>08.05.2026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61398D57-100A-4EB9-875B-9D1BA87C5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29D4605F-14F6-4D53-AAA6-31271D2DA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36012-4775-4BDC-AE88-71B900304E1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68689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61747A7E-2505-4852-9E18-F53110645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8034C-9C71-4F1B-B756-481B6A6FCCAD}" type="datetimeFigureOut">
              <a:rPr lang="uk-UA" smtClean="0"/>
              <a:t>08.05.2026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579F5E77-8BE5-40A3-904E-61102873D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189422BF-C753-4771-8F0F-D363C9C13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36012-4775-4BDC-AE88-71B900304E1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93589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5030A9-5F9F-49B8-A268-DBF92FCDA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04EFAFF-7E28-4741-B833-BE6FBB157B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43C65C56-28E6-43D9-8079-808F30AB79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B00E93E9-C4DE-4751-B447-9268297A6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8034C-9C71-4F1B-B756-481B6A6FCCAD}" type="datetimeFigureOut">
              <a:rPr lang="uk-UA" smtClean="0"/>
              <a:t>08.05.2026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230051E-AEFE-4413-891B-1CD89E2E3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7A9EC31D-3748-4FD3-B301-8897F5366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36012-4775-4BDC-AE88-71B900304E1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43005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40E652-CCFE-44F4-820A-555FA86A7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31D70846-F3A8-4212-9F83-C2A46CBCB0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6C9BAEDE-4BFF-4358-AB4F-7913A3206F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5E94C39E-3CB3-4A71-8575-A0A1CEB15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8034C-9C71-4F1B-B756-481B6A6FCCAD}" type="datetimeFigureOut">
              <a:rPr lang="uk-UA" smtClean="0"/>
              <a:t>08.05.2026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DE865DEE-E596-433A-9B56-517704A16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F8833883-7C46-4242-B220-6B7F6C082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36012-4775-4BDC-AE88-71B900304E1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16995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89000"/>
              </a:schemeClr>
            </a:gs>
            <a:gs pos="23000">
              <a:schemeClr val="accent3">
                <a:lumMod val="89000"/>
              </a:schemeClr>
            </a:gs>
            <a:gs pos="69000">
              <a:schemeClr val="accent3">
                <a:lumMod val="75000"/>
              </a:schemeClr>
            </a:gs>
            <a:gs pos="97000">
              <a:schemeClr val="accent3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D15C246C-8ACC-4226-A34F-5D9C6C0B1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8369FD15-18D2-43D3-B0BC-B3EFB0C526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92F58A7-4524-4105-AE2A-1276B635DB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8034C-9C71-4F1B-B756-481B6A6FCCAD}" type="datetimeFigureOut">
              <a:rPr lang="uk-UA" smtClean="0"/>
              <a:t>08.05.2026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097933F-9BBE-4300-9319-57A1517DB6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86DE84C-929D-4230-AF95-C1A747927D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D36012-4775-4BDC-AE88-71B900304E1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35044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60C6296-7FFD-4125-BBB2-16C1781807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8365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2293A0C-78A5-4A7D-8572-DC98D661BC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9619" y="5578896"/>
            <a:ext cx="2952381" cy="130476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60ECFB1-6855-4210-A365-F95F4A5B626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782" t="15452" r="41983" b="25754"/>
          <a:stretch/>
        </p:blipFill>
        <p:spPr>
          <a:xfrm>
            <a:off x="10715809" y="-71718"/>
            <a:ext cx="1452282" cy="4195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6850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3767BB0-53C8-445F-A830-C46762E567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1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623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FB91A37-C2C8-466A-8918-A757E423B1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3361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759AD30-05E9-48B4-A96A-44CD699C27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3529" y="4007312"/>
            <a:ext cx="3630706" cy="282629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28BACA6-F8E0-4CF5-A6FB-4E5D466E71D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828" t="17385" r="42157" b="25882"/>
          <a:stretch/>
        </p:blipFill>
        <p:spPr>
          <a:xfrm>
            <a:off x="10802470" y="2942928"/>
            <a:ext cx="1389530" cy="3890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2316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A9CFC75-8BB2-45E8-BD45-2612E6F9E4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1569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23E4E3B-2E91-4922-A2E8-BB63FA92F7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442" t="12026" r="43029" b="37386"/>
          <a:stretch/>
        </p:blipFill>
        <p:spPr>
          <a:xfrm>
            <a:off x="10694894" y="2523996"/>
            <a:ext cx="1497106" cy="4291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232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D4B78E8-FD8E-443B-B07E-F6D466F26C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0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747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09F933A-4EEC-4A39-BF91-FF65F72173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56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631C0B1-DB4A-4F6A-B840-64B7E55319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0" y="3545061"/>
            <a:ext cx="3004053" cy="3319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939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62C577E-4E83-4335-AE7C-3F7767DDFC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89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9756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5000E6B-D9A0-4641-9304-860624707C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34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1383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3B7B375-30A4-4263-8127-D7868409FF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77" b="84957"/>
          <a:stretch/>
        </p:blipFill>
        <p:spPr>
          <a:xfrm>
            <a:off x="0" y="0"/>
            <a:ext cx="12192000" cy="112955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0F78548-C551-4E43-A145-5B4425ADEB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004" r="23038"/>
          <a:stretch/>
        </p:blipFill>
        <p:spPr>
          <a:xfrm>
            <a:off x="7207624" y="1129553"/>
            <a:ext cx="4984376" cy="572844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E24B647-EDF1-44E1-894C-7C53743022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475" t="15234" r="16702" b="-633"/>
          <a:stretch/>
        </p:blipFill>
        <p:spPr>
          <a:xfrm>
            <a:off x="0" y="1129553"/>
            <a:ext cx="7207624" cy="5773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9359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D7CBE7E-5A72-4F9E-8B8F-BE11572826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754790" cy="359597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E63E918-7DC4-4BCB-B884-6ABB3CB41C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7520" y="13423"/>
            <a:ext cx="6444480" cy="359597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B09BFAF-CA09-4504-89EC-30C27F6B29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429000"/>
            <a:ext cx="5754790" cy="341557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3DB648B-31BC-46A9-AD22-7055D480B5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4791" y="3429000"/>
            <a:ext cx="6437210" cy="3415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9195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Широкий екран</PresentationFormat>
  <Paragraphs>0</Paragraphs>
  <Slides>10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UN23 019878</dc:creator>
  <cp:lastModifiedBy>UN23 019878</cp:lastModifiedBy>
  <cp:revision>3</cp:revision>
  <dcterms:created xsi:type="dcterms:W3CDTF">2026-05-06T07:41:33Z</dcterms:created>
  <dcterms:modified xsi:type="dcterms:W3CDTF">2026-05-08T08:15:50Z</dcterms:modified>
</cp:coreProperties>
</file>