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A52F4-51A9-46FC-9112-864B9C741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5292D-3BA0-4156-8494-DD5EFB268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B83138-3AAF-43DA-96FF-9E4FFFD3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6710B6-9937-478B-89DA-96926D73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0175E-5705-49F3-803B-77D92223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8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E54B6-A9E9-4291-A6DF-2D0A62BE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F3E0EC-F5F0-4E9A-BFE6-676DF83EC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181E97-7011-49B1-A55B-30CBEDD6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A7F7E7-B0C4-4238-A8C9-011F409D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2B92BE-E14B-40E5-A86F-75BD1C11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423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C148D2C-F97C-4D3E-BBD0-408ACD0CE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12F977-647D-47D4-92AA-9CF8F231F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7EC9A5-1997-4235-A28A-5D51329B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3CA5A2-1245-4301-89B7-28F722B9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B860F3-C21F-43A3-83F5-2F7B009E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918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ABA62-E537-4691-8A48-A0CBA3D4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B8BEEC-5F56-4B66-B69B-75E3583AA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DA4E7C-C596-40CE-B569-17742013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9380B3-0896-4A20-867D-E910A594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BDB654-6A15-4BAB-8CB0-B67D70FC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56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B213D-F0BE-4959-985D-E3D4E95B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A3CAC5C-8B51-48C1-B14E-EC07C6648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FCFE60-A6D2-48A7-B319-7E5B67D8E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660F0B-9F10-47EA-B1FB-F5080038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CEB5DE2-766D-4548-BB50-125DEB9C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366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AE403-92BA-4E0C-B4B9-BF58E4E75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0F0B00-9CDF-4157-8336-6BAD40C0E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55F111C-C483-4CCE-A615-A403516F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F2519EF-FF5C-4957-9F3C-40AD172A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6BCC5BE-D355-4D21-AABE-3EEFB972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A8B6BC-0664-4B55-9995-8017FA94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14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B0416-49CB-4B18-97BE-1FB1F1B2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6D9C880-E5ED-4130-9376-C361EA4A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11BBA3A-256E-48F5-AFB5-B6520C4CE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1228B66-9D38-45DE-9F92-D48FFD177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09AFDAC-03B8-4FC7-8D30-72362FC37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3A3CF32-0FB0-45AB-A607-4A512646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0E46DD4-57CF-459C-BFCF-02FBEFB16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03F3846-D369-4725-9E9F-7D295C48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192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9B619-2669-4F8F-A110-AC1A5E871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61ABFEE-B81E-469D-8906-1A49B4AE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C0C7844-B956-4F5E-B1E7-801D5D15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28798FD-FA3F-4DAC-B564-441D5B70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595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976607-2532-4992-B2D0-4D722E3F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59EFF9-827D-4D52-B979-9D52BAFD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69CBCD-1D52-4D96-A621-76796F33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40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D066A-0F1C-4D8E-84B4-90ED6B8B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2EBF396-70EB-4D76-846D-CA8714036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5FCAE82-F673-466C-B616-D7F64966A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BBC2BE-A006-4935-89AB-20DD5E3F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B4F23D-0DD6-4C21-BBC8-026738F8C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5ED99B4-7F4E-499F-8F6D-713F7BF75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210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3929F-19C6-435F-9DFF-9A520958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18F6084-862A-4C6B-97D4-149C74AFC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710690D-0341-42D5-BDD0-A47EFE1D8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2CB792-EE11-4466-A522-D00F42AAC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A6EF91-1B93-4F0F-8FF0-7C53E8F0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C0636E-43F8-44D7-B248-73DE41ED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753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A3280E7-1C11-438E-A15D-4AF16823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2187B5-51AE-4501-91B3-B797C5662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D3F681-A74B-4905-AC8E-014310677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443CC-A76B-4C9B-B6FA-2AB5F21E5332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B65ED-3D7C-43F1-8D57-E203625A0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9971D9-ED10-4AF0-90E0-5E571DD60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5028C-5748-413A-8289-79833F3BC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322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62912-0910-40DE-9980-6828AC47E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79E043D-4B46-480A-81F7-4CB9842568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B2D8C9-F9CE-4352-8754-089EE0C9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3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6F57E-5D3B-4623-969F-68A974A3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505E48-77F9-4F79-A42F-891E04A08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ECD9E-B138-4F1F-8181-EDC18F48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5FA88-6BCF-492C-8508-051E0F357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8" t="14903" r="47734" b="33464"/>
          <a:stretch/>
        </p:blipFill>
        <p:spPr>
          <a:xfrm>
            <a:off x="10515601" y="2814919"/>
            <a:ext cx="1676400" cy="40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2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8691B-6A81-4064-A00C-349B4078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399A9-F2E5-420A-824A-C36B51B7A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EA6FA-F351-46E7-BC89-ADC3D9F5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34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610F0-4F05-4BAE-9357-80E8CACBA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04" t="13726" r="55578" b="33333"/>
          <a:stretch/>
        </p:blipFill>
        <p:spPr>
          <a:xfrm>
            <a:off x="10838329" y="3227294"/>
            <a:ext cx="1353671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1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711E5-6951-45B2-AC9D-ADA85DC3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2497C3-A2F6-4C4E-B74E-E4FA55A36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B49141-76FF-4E20-B6F4-40EDEBBF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5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9DDAE-5752-48DE-AD37-05A20E6C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B4CC13-1B63-41CC-9CFA-C01457552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A4022-9CFC-4515-AE97-7D10B4414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211CFB-FD53-4E02-9B4F-91F749BCD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53" t="16863" r="50000" b="32418"/>
          <a:stretch/>
        </p:blipFill>
        <p:spPr>
          <a:xfrm>
            <a:off x="10694894" y="2807673"/>
            <a:ext cx="1497106" cy="39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7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D8F67-7D83-4E61-AB1A-D1CBC7E7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F9DAF3F-3F11-4F48-A7BF-003B1EBCE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225319-1520-4FBB-B468-A943DC21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7E7FE-08AC-4C78-9319-20A9D8E4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D14284-81D8-48F0-87A0-6E6CE535D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5D3649-B791-4897-85B0-00D550FE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5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646B4-3726-47C9-9EEC-A77090BB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6DB769-4C3D-40BA-A59E-FB9710892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661406-3BF3-43E4-AFFB-8765D6FB1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6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26084-ED65-4931-8D72-87BCDA1C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EE065F-0DE9-4282-8D0C-4C706D2E1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0CE723-0106-441E-A4F9-F6AB2CBDA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37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UN23 019878</dc:creator>
  <cp:lastModifiedBy>Вікторія</cp:lastModifiedBy>
  <cp:revision>1</cp:revision>
  <dcterms:created xsi:type="dcterms:W3CDTF">2026-02-20T09:00:35Z</dcterms:created>
  <dcterms:modified xsi:type="dcterms:W3CDTF">2026-03-04T19:14:13Z</dcterms:modified>
</cp:coreProperties>
</file>