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969" autoAdjust="0"/>
  </p:normalViewPr>
  <p:slideViewPr>
    <p:cSldViewPr snapToGrid="0">
      <p:cViewPr varScale="1">
        <p:scale>
          <a:sx n="73" d="100"/>
          <a:sy n="73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1F90237-F8D2-408F-AA22-8AA3E914563F}" type="datetimeFigureOut">
              <a:rPr lang="uk-UA" smtClean="0"/>
              <a:t>29.11.2025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2A49D45-09D2-466D-8759-81A96FD7B5CE}" type="slidenum">
              <a:rPr lang="uk-UA" smtClean="0"/>
              <a:t>‹#›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7036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0237-F8D2-408F-AA22-8AA3E914563F}" type="datetimeFigureOut">
              <a:rPr lang="uk-UA" smtClean="0"/>
              <a:t>29.11.2025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9D45-09D2-466D-8759-81A96FD7B5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787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0237-F8D2-408F-AA22-8AA3E914563F}" type="datetimeFigureOut">
              <a:rPr lang="uk-UA" smtClean="0"/>
              <a:t>29.11.2025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9D45-09D2-466D-8759-81A96FD7B5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1233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0237-F8D2-408F-AA22-8AA3E914563F}" type="datetimeFigureOut">
              <a:rPr lang="uk-UA" smtClean="0"/>
              <a:t>29.11.2025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9D45-09D2-466D-8759-81A96FD7B5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168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0237-F8D2-408F-AA22-8AA3E914563F}" type="datetimeFigureOut">
              <a:rPr lang="uk-UA" smtClean="0"/>
              <a:t>29.11.2025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9D45-09D2-466D-8759-81A96FD7B5CE}" type="slidenum">
              <a:rPr lang="uk-UA" smtClean="0"/>
              <a:t>‹#›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9461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0237-F8D2-408F-AA22-8AA3E914563F}" type="datetimeFigureOut">
              <a:rPr lang="uk-UA" smtClean="0"/>
              <a:t>29.11.2025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9D45-09D2-466D-8759-81A96FD7B5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838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0237-F8D2-408F-AA22-8AA3E914563F}" type="datetimeFigureOut">
              <a:rPr lang="uk-UA" smtClean="0"/>
              <a:t>29.11.2025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9D45-09D2-466D-8759-81A96FD7B5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00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0237-F8D2-408F-AA22-8AA3E914563F}" type="datetimeFigureOut">
              <a:rPr lang="uk-UA" smtClean="0"/>
              <a:t>29.11.2025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9D45-09D2-466D-8759-81A96FD7B5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856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0237-F8D2-408F-AA22-8AA3E914563F}" type="datetimeFigureOut">
              <a:rPr lang="uk-UA" smtClean="0"/>
              <a:t>29.11.2025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9D45-09D2-466D-8759-81A96FD7B5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560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0237-F8D2-408F-AA22-8AA3E914563F}" type="datetimeFigureOut">
              <a:rPr lang="uk-UA" smtClean="0"/>
              <a:t>29.11.2025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9D45-09D2-466D-8759-81A96FD7B5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531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0237-F8D2-408F-AA22-8AA3E914563F}" type="datetimeFigureOut">
              <a:rPr lang="uk-UA" smtClean="0"/>
              <a:t>29.11.2025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9D45-09D2-466D-8759-81A96FD7B5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86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1F90237-F8D2-408F-AA22-8AA3E914563F}" type="datetimeFigureOut">
              <a:rPr lang="uk-UA" smtClean="0"/>
              <a:t>29.11.2025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2A49D45-09D2-466D-8759-81A96FD7B5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476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98CB2-6F9E-AE54-7C89-7E0A248C9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2" y="240633"/>
            <a:ext cx="9418320" cy="1732546"/>
          </a:xfrm>
        </p:spPr>
        <p:txBody>
          <a:bodyPr>
            <a:noAutofit/>
          </a:bodyPr>
          <a:lstStyle/>
          <a:p>
            <a:pPr algn="ctr"/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«Україна – країна нескорених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665E72E-CA58-594B-B6F9-CF4E2ACE6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6758" y="3577389"/>
            <a:ext cx="5261810" cy="2213811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54D356-59D1-2BF7-1E5A-FCA16EBEC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717" y="2247899"/>
            <a:ext cx="8630652" cy="436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12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98CB2-6F9E-AE54-7C89-7E0A248C9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0211" y="4527030"/>
            <a:ext cx="3673641" cy="1234306"/>
          </a:xfrm>
        </p:spPr>
        <p:txBody>
          <a:bodyPr>
            <a:noAutofit/>
          </a:bodyPr>
          <a:lstStyle/>
          <a:p>
            <a:pPr algn="ctr"/>
            <a:endParaRPr lang="uk-UA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665E72E-CA58-594B-B6F9-CF4E2ACE6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148" y="981217"/>
            <a:ext cx="5951620" cy="5015881"/>
          </a:xfrm>
        </p:spPr>
        <p:txBody>
          <a:bodyPr>
            <a:normAutofit/>
          </a:bodyPr>
          <a:lstStyle/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78B2F09-715E-2CAD-24AC-AE2A0D27D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1608974" cy="16089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CE7218-E997-B52E-52D3-FEA437F07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582" y="55662"/>
            <a:ext cx="5403273" cy="34523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330DEC-3AEE-72B2-D1C0-A84DB75351A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583" y="3563143"/>
            <a:ext cx="5403273" cy="31840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078486-A9FF-B46E-34A1-C0D335303E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71" y="3507969"/>
            <a:ext cx="5951620" cy="32391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F33C9B-FFEA-3704-2FD6-8275EE649E2E}"/>
              </a:ext>
            </a:extLst>
          </p:cNvPr>
          <p:cNvSpPr txBox="1"/>
          <p:nvPr/>
        </p:nvSpPr>
        <p:spPr>
          <a:xfrm>
            <a:off x="459779" y="55662"/>
            <a:ext cx="585789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Найстрашнішими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найважчими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лютого в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Силовики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розстрілювали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активістів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бойовими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набоями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 дня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загинула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протестувальників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назвали «Небесною сотнею»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859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98CB2-6F9E-AE54-7C89-7E0A248C9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0211" y="4527030"/>
            <a:ext cx="3673641" cy="1234306"/>
          </a:xfrm>
        </p:spPr>
        <p:txBody>
          <a:bodyPr>
            <a:noAutofit/>
          </a:bodyPr>
          <a:lstStyle/>
          <a:p>
            <a:pPr algn="ctr"/>
            <a:endParaRPr lang="uk-UA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665E72E-CA58-594B-B6F9-CF4E2ACE6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148" y="981217"/>
            <a:ext cx="5951620" cy="5015881"/>
          </a:xfrm>
        </p:spPr>
        <p:txBody>
          <a:bodyPr>
            <a:normAutofit/>
          </a:bodyPr>
          <a:lstStyle/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424050-E5DB-BF06-D49F-45B911788D2B}"/>
              </a:ext>
            </a:extLst>
          </p:cNvPr>
          <p:cNvSpPr txBox="1"/>
          <p:nvPr/>
        </p:nvSpPr>
        <p:spPr>
          <a:xfrm>
            <a:off x="651163" y="651164"/>
            <a:ext cx="576349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кардинально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згуртувала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зрілих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Батьківщини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78B2F09-715E-2CAD-24AC-AE2A0D27D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1608974" cy="160897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7EBBC29-3E8B-9576-51F2-EF1928CAC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768" y="1096664"/>
            <a:ext cx="4966855" cy="490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90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98CB2-6F9E-AE54-7C89-7E0A248C9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0211" y="4527030"/>
            <a:ext cx="3673641" cy="1234306"/>
          </a:xfrm>
        </p:spPr>
        <p:txBody>
          <a:bodyPr>
            <a:noAutofit/>
          </a:bodyPr>
          <a:lstStyle/>
          <a:p>
            <a:pPr algn="ctr"/>
            <a:endParaRPr lang="uk-UA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665E72E-CA58-594B-B6F9-CF4E2ACE6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148" y="981217"/>
            <a:ext cx="5951620" cy="5015881"/>
          </a:xfrm>
        </p:spPr>
        <p:txBody>
          <a:bodyPr>
            <a:normAutofit/>
          </a:bodyPr>
          <a:lstStyle/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424050-E5DB-BF06-D49F-45B911788D2B}"/>
              </a:ext>
            </a:extLst>
          </p:cNvPr>
          <p:cNvSpPr txBox="1"/>
          <p:nvPr/>
        </p:nvSpPr>
        <p:spPr>
          <a:xfrm>
            <a:off x="651163" y="651164"/>
            <a:ext cx="576349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Підступний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ворог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змиритися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поразкою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лютому 2014 року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розгорнув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приховану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агресію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пройшли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Майдан, взяли участь в АТО та ООС, ставши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Батьківщини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зазіхань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агресора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лютого 2022 року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країна-агресор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повномасштабну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78B2F09-715E-2CAD-24AC-AE2A0D27D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1608974" cy="16089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A4AD6C-3CB2-FD59-3D7A-65788B79A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768" y="559038"/>
            <a:ext cx="5103577" cy="57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84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98CB2-6F9E-AE54-7C89-7E0A248C9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0211" y="4527030"/>
            <a:ext cx="3673641" cy="1234306"/>
          </a:xfrm>
        </p:spPr>
        <p:txBody>
          <a:bodyPr>
            <a:noAutofit/>
          </a:bodyPr>
          <a:lstStyle/>
          <a:p>
            <a:pPr algn="ctr"/>
            <a:endParaRPr lang="uk-UA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665E72E-CA58-594B-B6F9-CF4E2ACE6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148" y="981217"/>
            <a:ext cx="5951620" cy="5015881"/>
          </a:xfrm>
        </p:spPr>
        <p:txBody>
          <a:bodyPr>
            <a:normAutofit/>
          </a:bodyPr>
          <a:lstStyle/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78B2F09-715E-2CAD-24AC-AE2A0D27D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591" y="3424237"/>
            <a:ext cx="5021177" cy="16089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8B41DC-4774-EACE-A42F-8568CE8F8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808" y="321126"/>
            <a:ext cx="4361448" cy="5675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F2F141-2253-A818-DC90-EE10249CE475}"/>
              </a:ext>
            </a:extLst>
          </p:cNvPr>
          <p:cNvSpPr txBox="1"/>
          <p:nvPr/>
        </p:nvSpPr>
        <p:spPr>
          <a:xfrm>
            <a:off x="665018" y="623456"/>
            <a:ext cx="61047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звільняють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окуповані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загарбниками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втрачені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села,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сумнівів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агресором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EE346CE-D314-10CB-B185-20471C26BA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7" y="2562448"/>
            <a:ext cx="6554661" cy="415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36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98CB2-6F9E-AE54-7C89-7E0A248C9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0211" y="4527030"/>
            <a:ext cx="3673641" cy="1234306"/>
          </a:xfrm>
        </p:spPr>
        <p:txBody>
          <a:bodyPr>
            <a:noAutofit/>
          </a:bodyPr>
          <a:lstStyle/>
          <a:p>
            <a:pPr algn="ctr"/>
            <a:endParaRPr lang="uk-UA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665E72E-CA58-594B-B6F9-CF4E2ACE6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148" y="981217"/>
            <a:ext cx="5951620" cy="5015881"/>
          </a:xfrm>
        </p:spPr>
        <p:txBody>
          <a:bodyPr>
            <a:normAutofit/>
          </a:bodyPr>
          <a:lstStyle/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424050-E5DB-BF06-D49F-45B911788D2B}"/>
              </a:ext>
            </a:extLst>
          </p:cNvPr>
          <p:cNvSpPr txBox="1"/>
          <p:nvPr/>
        </p:nvSpPr>
        <p:spPr>
          <a:xfrm>
            <a:off x="651164" y="651164"/>
            <a:ext cx="55214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Дивлячись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наших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кого не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сумнівів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дійсно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земля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нескорених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78B2F09-715E-2CAD-24AC-AE2A0D27D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1608974" cy="16089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3E6538-EF3E-53E3-D6C0-11FA7FB42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53" y="505597"/>
            <a:ext cx="5628203" cy="596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62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665E72E-CA58-594B-B6F9-CF4E2ACE6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148" y="981217"/>
            <a:ext cx="5951620" cy="958419"/>
          </a:xfrm>
        </p:spPr>
        <p:txBody>
          <a:bodyPr>
            <a:normAutofit/>
          </a:bodyPr>
          <a:lstStyle/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78B2F09-715E-2CAD-24AC-AE2A0D27D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1608974" cy="16089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C2BDB5-E7CF-096E-C8CD-C3BF39943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448" y="2161901"/>
            <a:ext cx="8477250" cy="4429125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86DBDEAD-7ADF-E655-45F0-50BD3F08F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148" y="758952"/>
            <a:ext cx="10972070" cy="95690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Дякуємо за увагу</a:t>
            </a:r>
            <a:r>
              <a:rPr lang="en-US" dirty="0"/>
              <a:t>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93923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98CB2-6F9E-AE54-7C89-7E0A248C9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0211" y="1844842"/>
            <a:ext cx="3673641" cy="3288632"/>
          </a:xfrm>
        </p:spPr>
        <p:txBody>
          <a:bodyPr>
            <a:noAutofit/>
          </a:bodyPr>
          <a:lstStyle/>
          <a:p>
            <a:pPr algn="ctr"/>
            <a:endParaRPr lang="uk-UA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665E72E-CA58-594B-B6F9-CF4E2ACE6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148" y="981217"/>
            <a:ext cx="5951620" cy="5015881"/>
          </a:xfrm>
        </p:spPr>
        <p:txBody>
          <a:bodyPr>
            <a:normAutofit/>
          </a:bodyPr>
          <a:lstStyle/>
          <a:p>
            <a:pPr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наша земля,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край, де ми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народилися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живемо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переживали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з них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чимало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всесвітньо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іменами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1C03351-3774-B573-966B-2945B6FE9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274" y="981217"/>
            <a:ext cx="5006976" cy="501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20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98CB2-6F9E-AE54-7C89-7E0A248C9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0211" y="1844842"/>
            <a:ext cx="3673641" cy="3288632"/>
          </a:xfrm>
        </p:spPr>
        <p:txBody>
          <a:bodyPr>
            <a:noAutofit/>
          </a:bodyPr>
          <a:lstStyle/>
          <a:p>
            <a:pPr algn="ctr"/>
            <a:endParaRPr lang="uk-UA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665E72E-CA58-594B-B6F9-CF4E2ACE6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148" y="981217"/>
            <a:ext cx="5951620" cy="5015881"/>
          </a:xfrm>
        </p:spPr>
        <p:txBody>
          <a:bodyPr>
            <a:normAutofit/>
          </a:bodyPr>
          <a:lstStyle/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наших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борців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волю,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героїв-патріотів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чув весь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з чуток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значать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Свобода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C21AAF-FD81-AEBF-486E-29ACFF98D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274" y="981217"/>
            <a:ext cx="4940968" cy="501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29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98CB2-6F9E-AE54-7C89-7E0A248C9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0211" y="3673642"/>
            <a:ext cx="3673641" cy="1459832"/>
          </a:xfrm>
        </p:spPr>
        <p:txBody>
          <a:bodyPr>
            <a:noAutofit/>
          </a:bodyPr>
          <a:lstStyle/>
          <a:p>
            <a:pPr algn="ctr"/>
            <a:endParaRPr lang="uk-UA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665E72E-CA58-594B-B6F9-CF4E2ACE6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148" y="981217"/>
            <a:ext cx="5951620" cy="5015881"/>
          </a:xfrm>
        </p:spPr>
        <p:txBody>
          <a:bodyPr>
            <a:normAutofit/>
          </a:bodyPr>
          <a:lstStyle/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8CC39A-E20F-8C63-28B6-89D3CE98A33F}"/>
              </a:ext>
            </a:extLst>
          </p:cNvPr>
          <p:cNvSpPr txBox="1"/>
          <p:nvPr/>
        </p:nvSpPr>
        <p:spPr>
          <a:xfrm>
            <a:off x="818149" y="513347"/>
            <a:ext cx="556661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непростій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неабиякого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свою свободу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Здобувши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1991 року, коли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імперія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СРСР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розпадалася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стали на шлях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державотворення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змирилася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Україною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2A7087-C8FC-B75E-59C6-1A63DC6FC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952" y="734519"/>
            <a:ext cx="4988307" cy="547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70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98CB2-6F9E-AE54-7C89-7E0A248C9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2570" y="4197246"/>
            <a:ext cx="5036696" cy="1349114"/>
          </a:xfrm>
        </p:spPr>
        <p:txBody>
          <a:bodyPr>
            <a:noAutofit/>
          </a:bodyPr>
          <a:lstStyle/>
          <a:p>
            <a:pPr algn="ctr"/>
            <a:endParaRPr lang="uk-UA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665E72E-CA58-594B-B6F9-CF4E2ACE6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148" y="981217"/>
            <a:ext cx="5951620" cy="5015881"/>
          </a:xfrm>
        </p:spPr>
        <p:txBody>
          <a:bodyPr>
            <a:normAutofit/>
          </a:bodyPr>
          <a:lstStyle/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8CC39A-E20F-8C63-28B6-89D3CE98A33F}"/>
              </a:ext>
            </a:extLst>
          </p:cNvPr>
          <p:cNvSpPr txBox="1"/>
          <p:nvPr/>
        </p:nvSpPr>
        <p:spPr>
          <a:xfrm>
            <a:off x="818148" y="119921"/>
            <a:ext cx="105557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Помаранчева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протесту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фальсифікаціями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2004 року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провладного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приховував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проросійських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поглядів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Помаранчева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перемогла мирно,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безкровно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день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початку – 22 листопада, почав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Днем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53876E-2E67-0FCA-9E56-50B8A81FE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569102"/>
            <a:ext cx="8919148" cy="399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21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98CB2-6F9E-AE54-7C89-7E0A248C9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0211" y="4527030"/>
            <a:ext cx="3673641" cy="1234306"/>
          </a:xfrm>
        </p:spPr>
        <p:txBody>
          <a:bodyPr>
            <a:noAutofit/>
          </a:bodyPr>
          <a:lstStyle/>
          <a:p>
            <a:pPr algn="ctr"/>
            <a:endParaRPr lang="uk-UA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665E72E-CA58-594B-B6F9-CF4E2ACE6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148" y="981217"/>
            <a:ext cx="5951620" cy="5015881"/>
          </a:xfrm>
        </p:spPr>
        <p:txBody>
          <a:bodyPr>
            <a:normAutofit/>
          </a:bodyPr>
          <a:lstStyle/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8CC39A-E20F-8C63-28B6-89D3CE98A33F}"/>
              </a:ext>
            </a:extLst>
          </p:cNvPr>
          <p:cNvSpPr txBox="1"/>
          <p:nvPr/>
        </p:nvSpPr>
        <p:spPr>
          <a:xfrm>
            <a:off x="818147" y="498357"/>
            <a:ext cx="595161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Наприкінці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2013 року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вирішувалося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Союзом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Тодішній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проросійський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уряд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відмовився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перспектив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євроінтеграції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зробивши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ставку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якнайтісніший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росією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вечір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 листопада 2013 року На Майдан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прийшли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опозиційні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активістів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людьми – студентами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CBDEB5-A9B0-E599-31C4-8241E1D4B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601" y="314794"/>
            <a:ext cx="4781773" cy="32264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43DE501-B834-1877-80B9-AB75C681D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599" y="3643744"/>
            <a:ext cx="4781773" cy="310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51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98CB2-6F9E-AE54-7C89-7E0A248C9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0211" y="4527030"/>
            <a:ext cx="3673641" cy="1234306"/>
          </a:xfrm>
        </p:spPr>
        <p:txBody>
          <a:bodyPr>
            <a:noAutofit/>
          </a:bodyPr>
          <a:lstStyle/>
          <a:p>
            <a:pPr algn="ctr"/>
            <a:endParaRPr lang="uk-UA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665E72E-CA58-594B-B6F9-CF4E2ACE6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2632" y="745455"/>
            <a:ext cx="5951620" cy="5015881"/>
          </a:xfrm>
        </p:spPr>
        <p:txBody>
          <a:bodyPr>
            <a:normAutofit/>
          </a:bodyPr>
          <a:lstStyle/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4AFD8F-16B5-4D9E-9F66-1B9309CE8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68739"/>
            <a:ext cx="5694218" cy="32212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322CE3-611C-C8D5-F79D-AB21D379E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7986"/>
            <a:ext cx="5694218" cy="32212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C53F21-18AA-7876-BB8F-5DCE9E16D25D}"/>
              </a:ext>
            </a:extLst>
          </p:cNvPr>
          <p:cNvSpPr txBox="1"/>
          <p:nvPr/>
        </p:nvSpPr>
        <p:spPr>
          <a:xfrm>
            <a:off x="706582" y="457200"/>
            <a:ext cx="47798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листопада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тодішня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проросійська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силами «Беркуту»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влаштувала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Євромайдану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розгону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травмовано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заарештовано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десятки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протестувальників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FC354C3-569C-DBD3-270D-86E47C3355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3468739"/>
            <a:ext cx="5278582" cy="322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34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98CB2-6F9E-AE54-7C89-7E0A248C9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0211" y="4527030"/>
            <a:ext cx="3673641" cy="1234306"/>
          </a:xfrm>
        </p:spPr>
        <p:txBody>
          <a:bodyPr>
            <a:noAutofit/>
          </a:bodyPr>
          <a:lstStyle/>
          <a:p>
            <a:pPr algn="ctr"/>
            <a:endParaRPr lang="uk-UA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665E72E-CA58-594B-B6F9-CF4E2ACE6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148" y="981217"/>
            <a:ext cx="5951620" cy="5015881"/>
          </a:xfrm>
        </p:spPr>
        <p:txBody>
          <a:bodyPr>
            <a:normAutofit/>
          </a:bodyPr>
          <a:lstStyle/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BCE40A-E680-9AC4-15F3-F022A3B53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72" y="149442"/>
            <a:ext cx="6242019" cy="31500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23B071-317D-2B19-4DBF-75FF62D6C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73" y="3569177"/>
            <a:ext cx="6242018" cy="31500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F424050-E5DB-BF06-D49F-45B911788D2B}"/>
              </a:ext>
            </a:extLst>
          </p:cNvPr>
          <p:cNvSpPr txBox="1"/>
          <p:nvPr/>
        </p:nvSpPr>
        <p:spPr>
          <a:xfrm>
            <a:off x="651164" y="651164"/>
            <a:ext cx="479367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дня люди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вийшли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просто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відстоювати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євроінтеграцію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а право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поважають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честь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протистоянь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силовими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структурами, тому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організувалися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загони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самооборони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83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98CB2-6F9E-AE54-7C89-7E0A248C9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0211" y="4527030"/>
            <a:ext cx="3673641" cy="1234306"/>
          </a:xfrm>
        </p:spPr>
        <p:txBody>
          <a:bodyPr>
            <a:noAutofit/>
          </a:bodyPr>
          <a:lstStyle/>
          <a:p>
            <a:pPr algn="ctr"/>
            <a:endParaRPr lang="uk-UA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665E72E-CA58-594B-B6F9-CF4E2ACE6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148" y="981217"/>
            <a:ext cx="5951620" cy="5015881"/>
          </a:xfrm>
        </p:spPr>
        <p:txBody>
          <a:bodyPr>
            <a:normAutofit/>
          </a:bodyPr>
          <a:lstStyle/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424050-E5DB-BF06-D49F-45B911788D2B}"/>
              </a:ext>
            </a:extLst>
          </p:cNvPr>
          <p:cNvSpPr txBox="1"/>
          <p:nvPr/>
        </p:nvSpPr>
        <p:spPr>
          <a:xfrm>
            <a:off x="651164" y="651164"/>
            <a:ext cx="479367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проросійська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тямилася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розігнати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революціонерів-майданівців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Люди стояли попри мороз,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поранення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затриманими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протистояння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протестувальники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палили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збиралися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здаватися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78B2F09-715E-2CAD-24AC-AE2A0D27D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1608974" cy="160897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DD21F44-1671-33A1-8692-89E2E81E6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146" y="651164"/>
            <a:ext cx="5951620" cy="582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21960"/>
      </p:ext>
    </p:extLst>
  </p:cSld>
  <p:clrMapOvr>
    <a:masterClrMapping/>
  </p:clrMapOvr>
</p:sld>
</file>

<file path=ppt/theme/theme1.xml><?xml version="1.0" encoding="utf-8"?>
<a:theme xmlns:a="http://schemas.openxmlformats.org/drawingml/2006/main" name="Краєвид">
  <a:themeElements>
    <a:clrScheme name="Краєвид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Краєвид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Крає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Краєвид</Template>
  <TotalTime>174</TotalTime>
  <Words>476</Words>
  <Application>Microsoft Office PowerPoint</Application>
  <PresentationFormat>Широкоэкранный</PresentationFormat>
  <Paragraphs>54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Century Schoolbook</vt:lpstr>
      <vt:lpstr>Times New Roman</vt:lpstr>
      <vt:lpstr>Wingdings 2</vt:lpstr>
      <vt:lpstr>Краєвид</vt:lpstr>
      <vt:lpstr>«Україна – країна нескорених!»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«Україна – країна нескорених!»</dc:title>
  <dc:creator>Артем</dc:creator>
  <cp:lastModifiedBy>Вікторія</cp:lastModifiedBy>
  <cp:revision>2</cp:revision>
  <dcterms:created xsi:type="dcterms:W3CDTF">2022-11-20T11:06:04Z</dcterms:created>
  <dcterms:modified xsi:type="dcterms:W3CDTF">2025-11-29T14:20:55Z</dcterms:modified>
</cp:coreProperties>
</file>