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79" r:id="rId3"/>
    <p:sldId id="259" r:id="rId4"/>
    <p:sldId id="270" r:id="rId5"/>
    <p:sldId id="271" r:id="rId6"/>
    <p:sldId id="272" r:id="rId7"/>
    <p:sldId id="273" r:id="rId8"/>
    <p:sldId id="275" r:id="rId9"/>
    <p:sldId id="277" r:id="rId10"/>
    <p:sldId id="260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2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27A06-F536-46F6-B2E5-E6EBD5D2C4B2}" type="datetimeFigureOut">
              <a:rPr lang="uk-UA" smtClean="0"/>
              <a:t>16.06.2025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50815-01DC-46E6-AEFC-F99C2DCE75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707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6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0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2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1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56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0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7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2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3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3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6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985" y="2420"/>
            <a:ext cx="9828585" cy="685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55776" y="188640"/>
            <a:ext cx="648072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КЗО «Дніпропетровський навчально-реабілітаційний центр №1» ДОР</a:t>
            </a:r>
            <a:endParaRPr lang="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3203848" y="1556792"/>
            <a:ext cx="5760640" cy="1726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Єдиний урок </a:t>
            </a:r>
          </a:p>
          <a:p>
            <a:pPr marL="0" indent="0" algn="ctr">
              <a:buNone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«Промені гідності»</a:t>
            </a:r>
            <a:endParaRPr lang="" sz="44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6476304" y="5157192"/>
            <a:ext cx="2664296" cy="1224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Підготувала:</a:t>
            </a:r>
          </a:p>
          <a:p>
            <a:pPr marL="0" indent="0" algn="just">
              <a:buNone/>
            </a:pPr>
            <a:r>
              <a:rPr lang="uk-UA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Вчитель-дефектолог</a:t>
            </a:r>
          </a:p>
          <a:p>
            <a:pPr marL="0" indent="0" algn="just">
              <a:buNone/>
            </a:pPr>
            <a:r>
              <a:rPr lang="uk-UA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Нікітіна Я.О.</a:t>
            </a:r>
            <a:endParaRPr lang="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лентина\Downloads\EDtX1kQXoAAxQ1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365104"/>
            <a:ext cx="7200800" cy="1368152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Хвилина мовчання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3" name="z_uk-metrono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60932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553"/>
            <a:ext cx="95472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340768"/>
            <a:ext cx="5698976" cy="3240360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Дякую </a:t>
            </a:r>
            <a:br>
              <a:rPr lang="uk-UA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uk-UA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5432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476672"/>
            <a:ext cx="5688632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20 лютого в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Україні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щорічно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відзначають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День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Героїв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Небесної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Сотні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згідно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з Указом Президента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від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11 лютого 2015 року “Про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вшанування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подвигу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учасників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Революції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Гідності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та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увічнення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пам’яті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Героїв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Небесної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Сотні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”.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Цього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дня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вшановуємо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пам’ять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про тих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громадян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завдяки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яким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змінено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перебіг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історії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нашої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держави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Більшість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із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них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віддали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своє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життя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під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час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подій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Революції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Гідності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(листопад 2013 року –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лютий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2014 року),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інші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загинули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пізніше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– у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березні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та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квітні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2014 року,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захищаючи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ідеали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демократії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обстоюючи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права та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свободи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людини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європейське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майбутнє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України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  <a:endParaRPr lang="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25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ownloads\17b6a71885f45d0c136e6a32c71ba242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C:\Users\Валентина\Downloads\1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1" y="332657"/>
            <a:ext cx="8551721" cy="62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6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алентина\Download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8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C:\Users\Валентина\Download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алентина\Downloads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6652"/>
            <a:ext cx="8640960" cy="63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3" y="-176213"/>
            <a:ext cx="954722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503" y="31216"/>
            <a:ext cx="4546848" cy="122899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Тяжкі хвилини в пам’яті спливають…</a:t>
            </a:r>
            <a:endParaRPr lang="uk-UA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Валентина\Downloads\images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3661"/>
            <a:ext cx="3600400" cy="3452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Валентина\Downloads\zobrazhennya_2020-11-21_1341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03662"/>
            <a:ext cx="3572630" cy="3452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Валентина\Downloads\38efbf9-6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51" y="1268760"/>
            <a:ext cx="4247753" cy="2829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3" y="-100013"/>
            <a:ext cx="954722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91209" y="0"/>
            <a:ext cx="4186808" cy="1156990"/>
          </a:xfrm>
        </p:spPr>
        <p:txBody>
          <a:bodyPr>
            <a:normAutofit/>
          </a:bodyPr>
          <a:lstStyle/>
          <a:p>
            <a:pPr algn="l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Сьогодення…</a:t>
            </a:r>
            <a:endParaRPr lang="uk-UA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621338" cy="251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3524250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46579"/>
            <a:ext cx="3571875" cy="237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2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126</Words>
  <Application>Microsoft Office PowerPoint</Application>
  <PresentationFormat>Экран (4:3)</PresentationFormat>
  <Paragraphs>12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Тяжкі хвилини в пам’яті спливають…</vt:lpstr>
      <vt:lpstr>Сьогодення…</vt:lpstr>
      <vt:lpstr>Хвилина мовчання</vt:lpstr>
      <vt:lpstr>Дякую 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Вікторія</cp:lastModifiedBy>
  <cp:revision>14</cp:revision>
  <dcterms:created xsi:type="dcterms:W3CDTF">2022-02-13T12:39:17Z</dcterms:created>
  <dcterms:modified xsi:type="dcterms:W3CDTF">2025-06-16T08:01:33Z</dcterms:modified>
</cp:coreProperties>
</file>