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3" r:id="rId4"/>
    <p:sldId id="265" r:id="rId5"/>
    <p:sldId id="269" r:id="rId6"/>
    <p:sldId id="271" r:id="rId7"/>
    <p:sldId id="272" r:id="rId8"/>
    <p:sldId id="273" r:id="rId9"/>
    <p:sldId id="274" r:id="rId10"/>
    <p:sldId id="275" r:id="rId11"/>
    <p:sldId id="276" r:id="rId12"/>
    <p:sldId id="277" r:id="rId13"/>
    <p:sldId id="281" r:id="rId14"/>
    <p:sldId id="285" r:id="rId15"/>
    <p:sldId id="286" r:id="rId16"/>
    <p:sldId id="283" r:id="rId17"/>
    <p:sldId id="287" r:id="rId18"/>
    <p:sldId id="257" r:id="rId19"/>
    <p:sldId id="288" r:id="rId2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54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16" name="Title 15"/>
          <p:cNvSpPr>
            <a:spLocks noGrp="1"/>
          </p:cNvSpPr>
          <p:nvPr>
            <p:ph type="title"/>
          </p:nvPr>
        </p:nvSpPr>
        <p:spPr>
          <a:xfrm>
            <a:off x="2438400" y="1447800"/>
            <a:ext cx="3962400" cy="2133600"/>
          </a:xfrm>
        </p:spPr>
        <p:txBody>
          <a:bodyPr anchor="b"/>
          <a:lstStyle/>
          <a:p>
            <a:r>
              <a:rPr lang="ru-RU"/>
              <a:t>Образец заголовка</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47CBCDD3-14C6-4F6E-9C5A-CDFC03A2269D}" type="datetimeFigureOut">
              <a:rPr lang="uk-UA" smtClean="0"/>
              <a:t>13.03.2026</a:t>
            </a:fld>
            <a:endParaRPr lang="uk-UA"/>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F0FA6099-0FFA-4AFF-ADAF-7D3285FEC141}" type="slidenum">
              <a:rPr lang="uk-UA" smtClean="0"/>
              <a:t>‹№›</a:t>
            </a:fld>
            <a:endParaRPr lang="uk-UA"/>
          </a:p>
        </p:txBody>
      </p:sp>
      <p:sp>
        <p:nvSpPr>
          <p:cNvPr id="15" name="Footer Placeholder 14"/>
          <p:cNvSpPr>
            <a:spLocks noGrp="1"/>
          </p:cNvSpPr>
          <p:nvPr>
            <p:ph type="ftr" sz="quarter" idx="12"/>
          </p:nvPr>
        </p:nvSpPr>
        <p:spPr>
          <a:xfrm>
            <a:off x="3581400" y="6296248"/>
            <a:ext cx="2820987" cy="152400"/>
          </a:xfrm>
        </p:spPr>
        <p:txBody>
          <a:bodyPr/>
          <a:lstStyle/>
          <a:p>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Date Placeholder 12"/>
          <p:cNvSpPr>
            <a:spLocks noGrp="1"/>
          </p:cNvSpPr>
          <p:nvPr>
            <p:ph type="dt" sz="half" idx="10"/>
          </p:nvPr>
        </p:nvSpPr>
        <p:spPr/>
        <p:txBody>
          <a:bodyPr/>
          <a:lstStyle/>
          <a:p>
            <a:fld id="{47CBCDD3-14C6-4F6E-9C5A-CDFC03A2269D}" type="datetimeFigureOut">
              <a:rPr lang="uk-UA" smtClean="0"/>
              <a:t>13.03.2026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Date Placeholder 12"/>
          <p:cNvSpPr>
            <a:spLocks noGrp="1"/>
          </p:cNvSpPr>
          <p:nvPr>
            <p:ph type="dt" sz="half" idx="10"/>
          </p:nvPr>
        </p:nvSpPr>
        <p:spPr/>
        <p:txBody>
          <a:bodyPr/>
          <a:lstStyle/>
          <a:p>
            <a:fld id="{47CBCDD3-14C6-4F6E-9C5A-CDFC03A2269D}" type="datetimeFigureOut">
              <a:rPr lang="uk-UA" smtClean="0"/>
              <a:t>13.03.2026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6" name="Title 15"/>
          <p:cNvSpPr>
            <a:spLocks noGrp="1"/>
          </p:cNvSpPr>
          <p:nvPr>
            <p:ph type="title"/>
          </p:nvPr>
        </p:nvSpPr>
        <p:spPr/>
        <p:txBody>
          <a:bodyPr/>
          <a:lstStyle/>
          <a:p>
            <a:r>
              <a:rPr lang="ru-RU"/>
              <a:t>Образец заголовка</a:t>
            </a:r>
            <a:endParaRPr lang="en-US"/>
          </a:p>
        </p:txBody>
      </p:sp>
      <p:sp>
        <p:nvSpPr>
          <p:cNvPr id="10" name="Date Placeholder 9"/>
          <p:cNvSpPr>
            <a:spLocks noGrp="1"/>
          </p:cNvSpPr>
          <p:nvPr>
            <p:ph type="dt" sz="half" idx="10"/>
          </p:nvPr>
        </p:nvSpPr>
        <p:spPr/>
        <p:txBody>
          <a:bodyPr/>
          <a:lstStyle/>
          <a:p>
            <a:fld id="{47CBCDD3-14C6-4F6E-9C5A-CDFC03A2269D}" type="datetimeFigureOut">
              <a:rPr lang="uk-UA" smtClean="0"/>
              <a:t>13.03.2026</a:t>
            </a:fld>
            <a:endParaRPr lang="uk-UA"/>
          </a:p>
        </p:txBody>
      </p:sp>
      <p:sp>
        <p:nvSpPr>
          <p:cNvPr id="11" name="Slide Number Placeholder 10"/>
          <p:cNvSpPr>
            <a:spLocks noGrp="1"/>
          </p:cNvSpPr>
          <p:nvPr>
            <p:ph type="sldNum" sz="quarter" idx="11"/>
          </p:nvPr>
        </p:nvSpPr>
        <p:spPr/>
        <p:txBody>
          <a:bodyPr/>
          <a:lstStyle/>
          <a:p>
            <a:fld id="{F0FA6099-0FFA-4AFF-ADAF-7D3285FEC141}" type="slidenum">
              <a:rPr lang="uk-UA" smtClean="0"/>
              <a:t>‹№›</a:t>
            </a:fld>
            <a:endParaRPr lang="uk-UA"/>
          </a:p>
        </p:txBody>
      </p:sp>
      <p:sp>
        <p:nvSpPr>
          <p:cNvPr id="12" name="Footer Placeholder 11"/>
          <p:cNvSpPr>
            <a:spLocks noGrp="1"/>
          </p:cNvSpPr>
          <p:nvPr>
            <p:ph type="ftr" sz="quarter" idx="12"/>
          </p:nvPr>
        </p:nvSpPr>
        <p:spPr/>
        <p:txBody>
          <a:bodyPr/>
          <a:lstStyle/>
          <a:p>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47CBCDD3-14C6-4F6E-9C5A-CDFC03A2269D}" type="datetimeFigureOut">
              <a:rPr lang="uk-UA" smtClean="0"/>
              <a:t>13.03.2026</a:t>
            </a:fld>
            <a:endParaRPr lang="uk-UA"/>
          </a:p>
        </p:txBody>
      </p:sp>
      <p:sp>
        <p:nvSpPr>
          <p:cNvPr id="13" name="Slide Number Placeholder 12"/>
          <p:cNvSpPr>
            <a:spLocks noGrp="1"/>
          </p:cNvSpPr>
          <p:nvPr>
            <p:ph type="sldNum" sz="quarter" idx="11"/>
          </p:nvPr>
        </p:nvSpPr>
        <p:spPr>
          <a:xfrm>
            <a:off x="4116388" y="6400800"/>
            <a:ext cx="533400" cy="152400"/>
          </a:xfrm>
        </p:spPr>
        <p:txBody>
          <a:bodyPr/>
          <a:lstStyle/>
          <a:p>
            <a:fld id="{F0FA6099-0FFA-4AFF-ADAF-7D3285FEC141}" type="slidenum">
              <a:rPr lang="uk-UA" smtClean="0"/>
              <a:t>‹№›</a:t>
            </a:fld>
            <a:endParaRPr lang="uk-UA"/>
          </a:p>
        </p:txBody>
      </p:sp>
      <p:sp>
        <p:nvSpPr>
          <p:cNvPr id="14" name="Footer Placeholder 13"/>
          <p:cNvSpPr>
            <a:spLocks noGrp="1"/>
          </p:cNvSpPr>
          <p:nvPr>
            <p:ph type="ftr" sz="quarter" idx="12"/>
          </p:nvPr>
        </p:nvSpPr>
        <p:spPr>
          <a:xfrm>
            <a:off x="838200" y="6296248"/>
            <a:ext cx="2820987" cy="152400"/>
          </a:xfrm>
        </p:spPr>
        <p:txBody>
          <a:bodyPr/>
          <a:lstStyle/>
          <a:p>
            <a:endParaRPr lang="uk-UA"/>
          </a:p>
        </p:txBody>
      </p:sp>
      <p:sp>
        <p:nvSpPr>
          <p:cNvPr id="15" name="Title 14"/>
          <p:cNvSpPr>
            <a:spLocks noGrp="1"/>
          </p:cNvSpPr>
          <p:nvPr>
            <p:ph type="title"/>
          </p:nvPr>
        </p:nvSpPr>
        <p:spPr>
          <a:xfrm>
            <a:off x="457200" y="1828800"/>
            <a:ext cx="3200400" cy="1752600"/>
          </a:xfrm>
        </p:spPr>
        <p:txBody>
          <a:bodyPr anchor="b"/>
          <a:lstStyle/>
          <a:p>
            <a:r>
              <a:rPr lang="ru-RU"/>
              <a:t>Образец заголовка</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itle 1"/>
          <p:cNvSpPr>
            <a:spLocks noGrp="1"/>
          </p:cNvSpPr>
          <p:nvPr>
            <p:ph type="title"/>
          </p:nvPr>
        </p:nvSpPr>
        <p:spPr>
          <a:xfrm>
            <a:off x="4876800" y="457200"/>
            <a:ext cx="2819400" cy="5714999"/>
          </a:xfrm>
        </p:spPr>
        <p:txBody>
          <a:bodyPr/>
          <a:lstStyle/>
          <a:p>
            <a:r>
              <a:rPr lang="ru-RU"/>
              <a:t>Образец заголовка</a:t>
            </a:r>
            <a:endParaRPr lang="en-US"/>
          </a:p>
        </p:txBody>
      </p:sp>
      <p:sp>
        <p:nvSpPr>
          <p:cNvPr id="9" name="Date Placeholder 8"/>
          <p:cNvSpPr>
            <a:spLocks noGrp="1"/>
          </p:cNvSpPr>
          <p:nvPr>
            <p:ph type="dt" sz="half" idx="10"/>
          </p:nvPr>
        </p:nvSpPr>
        <p:spPr/>
        <p:txBody>
          <a:bodyPr/>
          <a:lstStyle/>
          <a:p>
            <a:fld id="{47CBCDD3-14C6-4F6E-9C5A-CDFC03A2269D}" type="datetimeFigureOut">
              <a:rPr lang="uk-UA" smtClean="0"/>
              <a:t>13.03.2026</a:t>
            </a:fld>
            <a:endParaRPr lang="uk-UA"/>
          </a:p>
        </p:txBody>
      </p:sp>
      <p:sp>
        <p:nvSpPr>
          <p:cNvPr id="13" name="Slide Number Placeholder 12"/>
          <p:cNvSpPr>
            <a:spLocks noGrp="1"/>
          </p:cNvSpPr>
          <p:nvPr>
            <p:ph type="sldNum" sz="quarter" idx="11"/>
          </p:nvPr>
        </p:nvSpPr>
        <p:spPr/>
        <p:txBody>
          <a:bodyPr/>
          <a:lstStyle/>
          <a:p>
            <a:fld id="{F0FA6099-0FFA-4AFF-ADAF-7D3285FEC141}" type="slidenum">
              <a:rPr lang="uk-UA" smtClean="0"/>
              <a:t>‹№›</a:t>
            </a:fld>
            <a:endParaRPr lang="uk-UA"/>
          </a:p>
        </p:txBody>
      </p:sp>
      <p:sp>
        <p:nvSpPr>
          <p:cNvPr id="14" name="Footer Placeholder 13"/>
          <p:cNvSpPr>
            <a:spLocks noGrp="1"/>
          </p:cNvSpPr>
          <p:nvPr>
            <p:ph type="ftr" sz="quarter" idx="12"/>
          </p:nvPr>
        </p:nvSpPr>
        <p:spPr/>
        <p:txBody>
          <a:bodyPr/>
          <a:lstStyle/>
          <a:p>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itle 1"/>
          <p:cNvSpPr>
            <a:spLocks noGrp="1"/>
          </p:cNvSpPr>
          <p:nvPr>
            <p:ph type="title"/>
          </p:nvPr>
        </p:nvSpPr>
        <p:spPr>
          <a:xfrm>
            <a:off x="4876800" y="457200"/>
            <a:ext cx="2819400" cy="5714999"/>
          </a:xfrm>
        </p:spPr>
        <p:txBody>
          <a:bodyPr/>
          <a:lstStyle/>
          <a:p>
            <a:r>
              <a:rPr lang="ru-RU"/>
              <a:t>Образец заголовка</a:t>
            </a:r>
            <a:endParaRPr lang="en-US"/>
          </a:p>
        </p:txBody>
      </p:sp>
      <p:sp>
        <p:nvSpPr>
          <p:cNvPr id="12" name="Date Placeholder 11"/>
          <p:cNvSpPr>
            <a:spLocks noGrp="1"/>
          </p:cNvSpPr>
          <p:nvPr>
            <p:ph type="dt" sz="half" idx="10"/>
          </p:nvPr>
        </p:nvSpPr>
        <p:spPr/>
        <p:txBody>
          <a:bodyPr/>
          <a:lstStyle/>
          <a:p>
            <a:fld id="{47CBCDD3-14C6-4F6E-9C5A-CDFC03A2269D}" type="datetimeFigureOut">
              <a:rPr lang="uk-UA" smtClean="0"/>
              <a:t>13.03.2026</a:t>
            </a:fld>
            <a:endParaRPr lang="uk-UA"/>
          </a:p>
        </p:txBody>
      </p:sp>
      <p:sp>
        <p:nvSpPr>
          <p:cNvPr id="14" name="Slide Number Placeholder 13"/>
          <p:cNvSpPr>
            <a:spLocks noGrp="1"/>
          </p:cNvSpPr>
          <p:nvPr>
            <p:ph type="sldNum" sz="quarter" idx="11"/>
          </p:nvPr>
        </p:nvSpPr>
        <p:spPr/>
        <p:txBody>
          <a:bodyPr/>
          <a:lstStyle/>
          <a:p>
            <a:fld id="{F0FA6099-0FFA-4AFF-ADAF-7D3285FEC141}" type="slidenum">
              <a:rPr lang="uk-UA" smtClean="0"/>
              <a:t>‹№›</a:t>
            </a:fld>
            <a:endParaRPr lang="uk-UA"/>
          </a:p>
        </p:txBody>
      </p:sp>
      <p:sp>
        <p:nvSpPr>
          <p:cNvPr id="16" name="Footer Placeholder 15"/>
          <p:cNvSpPr>
            <a:spLocks noGrp="1"/>
          </p:cNvSpPr>
          <p:nvPr>
            <p:ph type="ftr" sz="quarter" idx="12"/>
          </p:nvPr>
        </p:nvSpPr>
        <p:spPr/>
        <p:txBody>
          <a:bodyPr/>
          <a:lstStyle/>
          <a:p>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ru-RU"/>
              <a:t>Образец заголовка</a:t>
            </a:r>
            <a:endParaRPr lang="en-US" dirty="0"/>
          </a:p>
        </p:txBody>
      </p:sp>
      <p:sp>
        <p:nvSpPr>
          <p:cNvPr id="9" name="Date Placeholder 8"/>
          <p:cNvSpPr>
            <a:spLocks noGrp="1"/>
          </p:cNvSpPr>
          <p:nvPr>
            <p:ph type="dt" sz="half" idx="10"/>
          </p:nvPr>
        </p:nvSpPr>
        <p:spPr/>
        <p:txBody>
          <a:bodyPr/>
          <a:lstStyle/>
          <a:p>
            <a:fld id="{47CBCDD3-14C6-4F6E-9C5A-CDFC03A2269D}" type="datetimeFigureOut">
              <a:rPr lang="uk-UA" smtClean="0"/>
              <a:t>13.03.2026</a:t>
            </a:fld>
            <a:endParaRPr lang="uk-UA"/>
          </a:p>
        </p:txBody>
      </p:sp>
      <p:sp>
        <p:nvSpPr>
          <p:cNvPr id="10" name="Slide Number Placeholder 9"/>
          <p:cNvSpPr>
            <a:spLocks noGrp="1"/>
          </p:cNvSpPr>
          <p:nvPr>
            <p:ph type="sldNum" sz="quarter" idx="11"/>
          </p:nvPr>
        </p:nvSpPr>
        <p:spPr/>
        <p:txBody>
          <a:bodyPr/>
          <a:lstStyle/>
          <a:p>
            <a:fld id="{F0FA6099-0FFA-4AFF-ADAF-7D3285FEC141}" type="slidenum">
              <a:rPr lang="uk-UA" smtClean="0"/>
              <a:t>‹№›</a:t>
            </a:fld>
            <a:endParaRPr lang="uk-UA"/>
          </a:p>
        </p:txBody>
      </p:sp>
      <p:sp>
        <p:nvSpPr>
          <p:cNvPr id="11" name="Footer Placeholder 10"/>
          <p:cNvSpPr>
            <a:spLocks noGrp="1"/>
          </p:cNvSpPr>
          <p:nvPr>
            <p:ph type="ftr" sz="quarter" idx="12"/>
          </p:nvPr>
        </p:nvSpPr>
        <p:spPr/>
        <p:txBody>
          <a:bodyPr/>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47CBCDD3-14C6-4F6E-9C5A-CDFC03A2269D}" type="datetimeFigureOut">
              <a:rPr lang="uk-UA" smtClean="0"/>
              <a:t>13.03.2026</a:t>
            </a:fld>
            <a:endParaRPr lang="uk-UA"/>
          </a:p>
        </p:txBody>
      </p:sp>
      <p:sp>
        <p:nvSpPr>
          <p:cNvPr id="9" name="Slide Number Placeholder 8"/>
          <p:cNvSpPr>
            <a:spLocks noGrp="1"/>
          </p:cNvSpPr>
          <p:nvPr>
            <p:ph type="sldNum" sz="quarter" idx="11"/>
          </p:nvPr>
        </p:nvSpPr>
        <p:spPr/>
        <p:txBody>
          <a:bodyPr/>
          <a:lstStyle/>
          <a:p>
            <a:fld id="{F0FA6099-0FFA-4AFF-ADAF-7D3285FEC141}" type="slidenum">
              <a:rPr lang="uk-UA" smtClean="0"/>
              <a:t>‹№›</a:t>
            </a:fld>
            <a:endParaRPr lang="uk-UA"/>
          </a:p>
        </p:txBody>
      </p:sp>
      <p:sp>
        <p:nvSpPr>
          <p:cNvPr id="10" name="Footer Placeholder 9"/>
          <p:cNvSpPr>
            <a:spLocks noGrp="1"/>
          </p:cNvSpPr>
          <p:nvPr>
            <p:ph type="ftr" sz="quarter" idx="12"/>
          </p:nvPr>
        </p:nvSpPr>
        <p:spPr/>
        <p:txBody>
          <a:bodyPr/>
          <a:lstStyle/>
          <a:p>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ru-RU"/>
              <a:t>Образец заголовка</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5" name="Date Placeholder 14"/>
          <p:cNvSpPr>
            <a:spLocks noGrp="1"/>
          </p:cNvSpPr>
          <p:nvPr>
            <p:ph type="dt" sz="half" idx="10"/>
          </p:nvPr>
        </p:nvSpPr>
        <p:spPr/>
        <p:txBody>
          <a:bodyPr/>
          <a:lstStyle/>
          <a:p>
            <a:fld id="{47CBCDD3-14C6-4F6E-9C5A-CDFC03A2269D}" type="datetimeFigureOut">
              <a:rPr lang="uk-UA" smtClean="0"/>
              <a:t>13.03.2026</a:t>
            </a:fld>
            <a:endParaRPr lang="uk-UA"/>
          </a:p>
        </p:txBody>
      </p:sp>
      <p:sp>
        <p:nvSpPr>
          <p:cNvPr id="16" name="Slide Number Placeholder 15"/>
          <p:cNvSpPr>
            <a:spLocks noGrp="1"/>
          </p:cNvSpPr>
          <p:nvPr>
            <p:ph type="sldNum" sz="quarter" idx="11"/>
          </p:nvPr>
        </p:nvSpPr>
        <p:spPr/>
        <p:txBody>
          <a:bodyPr/>
          <a:lstStyle/>
          <a:p>
            <a:fld id="{F0FA6099-0FFA-4AFF-ADAF-7D3285FEC141}" type="slidenum">
              <a:rPr lang="uk-UA" smtClean="0"/>
              <a:t>‹№›</a:t>
            </a:fld>
            <a:endParaRPr lang="uk-UA"/>
          </a:p>
        </p:txBody>
      </p:sp>
      <p:sp>
        <p:nvSpPr>
          <p:cNvPr id="17" name="Footer Placeholder 16"/>
          <p:cNvSpPr>
            <a:spLocks noGrp="1"/>
          </p:cNvSpPr>
          <p:nvPr>
            <p:ph type="ftr" sz="quarter" idx="12"/>
          </p:nvPr>
        </p:nvSpPr>
        <p:spPr/>
        <p:txBody>
          <a:bodyPr/>
          <a:lstStyle/>
          <a:p>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ru-RU"/>
              <a:t>Образец заголовка</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6" name="Date Placeholder 15"/>
          <p:cNvSpPr>
            <a:spLocks noGrp="1"/>
          </p:cNvSpPr>
          <p:nvPr>
            <p:ph type="dt" sz="half" idx="10"/>
          </p:nvPr>
        </p:nvSpPr>
        <p:spPr/>
        <p:txBody>
          <a:bodyPr/>
          <a:lstStyle/>
          <a:p>
            <a:fld id="{47CBCDD3-14C6-4F6E-9C5A-CDFC03A2269D}" type="datetimeFigureOut">
              <a:rPr lang="uk-UA" smtClean="0"/>
              <a:t>13.03.2026</a:t>
            </a:fld>
            <a:endParaRPr lang="uk-UA"/>
          </a:p>
        </p:txBody>
      </p:sp>
      <p:sp>
        <p:nvSpPr>
          <p:cNvPr id="17" name="Slide Number Placeholder 16"/>
          <p:cNvSpPr>
            <a:spLocks noGrp="1"/>
          </p:cNvSpPr>
          <p:nvPr>
            <p:ph type="sldNum" sz="quarter" idx="11"/>
          </p:nvPr>
        </p:nvSpPr>
        <p:spPr/>
        <p:txBody>
          <a:bodyPr/>
          <a:lstStyle/>
          <a:p>
            <a:fld id="{F0FA6099-0FFA-4AFF-ADAF-7D3285FEC141}" type="slidenum">
              <a:rPr lang="uk-UA" smtClean="0"/>
              <a:t>‹№›</a:t>
            </a:fld>
            <a:endParaRPr lang="uk-UA"/>
          </a:p>
        </p:txBody>
      </p:sp>
      <p:sp>
        <p:nvSpPr>
          <p:cNvPr id="18" name="Footer Placeholder 17"/>
          <p:cNvSpPr>
            <a:spLocks noGrp="1"/>
          </p:cNvSpPr>
          <p:nvPr>
            <p:ph type="ftr" sz="quarter" idx="12"/>
          </p:nvPr>
        </p:nvSpPr>
        <p:spPr/>
        <p:txBody>
          <a:bodyPr/>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F0FA6099-0FFA-4AFF-ADAF-7D3285FEC141}" type="slidenum">
              <a:rPr lang="uk-UA" smtClean="0"/>
              <a:t>‹№›</a:t>
            </a:fld>
            <a:endParaRPr lang="uk-UA"/>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47CBCDD3-14C6-4F6E-9C5A-CDFC03A2269D}" type="datetimeFigureOut">
              <a:rPr lang="uk-UA" smtClean="0"/>
              <a:t>13.03.2026</a:t>
            </a:fld>
            <a:endParaRPr lang="uk-UA"/>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uk-U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1"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7" y="0"/>
            <a:ext cx="528302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Группа 5"/>
          <p:cNvGrpSpPr/>
          <p:nvPr/>
        </p:nvGrpSpPr>
        <p:grpSpPr>
          <a:xfrm>
            <a:off x="7596336" y="-81286"/>
            <a:ext cx="2123724" cy="6857997"/>
            <a:chOff x="6938873" y="3"/>
            <a:chExt cx="2205123" cy="7393388"/>
          </a:xfrm>
        </p:grpSpPr>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110911" y="827965"/>
              <a:ext cx="3861047" cy="220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8873" y="3536805"/>
              <a:ext cx="2205123" cy="3856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a:extLst>
              <a:ext uri="{FF2B5EF4-FFF2-40B4-BE49-F238E27FC236}">
                <a16:creationId xmlns:a16="http://schemas.microsoft.com/office/drawing/2014/main" id="{BB94C594-E508-448A-1938-C2A2C760C334}"/>
              </a:ext>
            </a:extLst>
          </p:cNvPr>
          <p:cNvSpPr txBox="1"/>
          <p:nvPr/>
        </p:nvSpPr>
        <p:spPr>
          <a:xfrm>
            <a:off x="395536" y="548681"/>
            <a:ext cx="8064896" cy="954107"/>
          </a:xfrm>
          <a:prstGeom prst="rect">
            <a:avLst/>
          </a:prstGeom>
          <a:noFill/>
        </p:spPr>
        <p:txBody>
          <a:bodyPr wrap="square" rtlCol="0">
            <a:spAutoFit/>
          </a:bodyPr>
          <a:lstStyle/>
          <a:p>
            <a:pPr algn="ctr"/>
            <a:r>
              <a:rPr lang="ru-RU" sz="2800" b="1" dirty="0" err="1">
                <a:latin typeface="Times New Roman" panose="02020603050405020304" pitchFamily="18" charset="0"/>
                <a:cs typeface="Times New Roman" panose="02020603050405020304" pitchFamily="18" charset="0"/>
              </a:rPr>
              <a:t>Єдиний</a:t>
            </a:r>
            <a:r>
              <a:rPr lang="ru-RU" sz="2800" b="1" dirty="0">
                <a:latin typeface="Times New Roman" panose="02020603050405020304" pitchFamily="18" charset="0"/>
                <a:cs typeface="Times New Roman" panose="02020603050405020304" pitchFamily="18" charset="0"/>
              </a:rPr>
              <a:t> урок «Тарас Григорович Шевченко -великий </a:t>
            </a:r>
            <a:r>
              <a:rPr lang="ru-RU" sz="2800" b="1" dirty="0" err="1">
                <a:latin typeface="Times New Roman" panose="02020603050405020304" pitchFamily="18" charset="0"/>
                <a:cs typeface="Times New Roman" panose="02020603050405020304" pitchFamily="18" charset="0"/>
              </a:rPr>
              <a:t>син</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свого</a:t>
            </a:r>
            <a:r>
              <a:rPr lang="ru-RU" sz="2800" b="1" dirty="0">
                <a:latin typeface="Times New Roman" panose="02020603050405020304" pitchFamily="18" charset="0"/>
                <a:cs typeface="Times New Roman" panose="02020603050405020304" pitchFamily="18" charset="0"/>
              </a:rPr>
              <a:t> народу»</a:t>
            </a:r>
            <a:endParaRPr lang="uk-UA" sz="28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49350F1B-A93B-8152-22ED-9106BCA7FE49}"/>
              </a:ext>
            </a:extLst>
          </p:cNvPr>
          <p:cNvSpPr txBox="1"/>
          <p:nvPr/>
        </p:nvSpPr>
        <p:spPr>
          <a:xfrm>
            <a:off x="4716016" y="5517232"/>
            <a:ext cx="3528392" cy="923330"/>
          </a:xfrm>
          <a:prstGeom prst="rect">
            <a:avLst/>
          </a:prstGeom>
          <a:noFill/>
        </p:spPr>
        <p:txBody>
          <a:bodyPr wrap="square" rtlCol="0">
            <a:spAutoFit/>
          </a:bodyPr>
          <a:lstStyle/>
          <a:p>
            <a:r>
              <a:rPr lang="ru-RU" b="1" dirty="0">
                <a:latin typeface="Times New Roman" panose="02020603050405020304" pitchFamily="18" charset="0"/>
                <a:cs typeface="Times New Roman" panose="02020603050405020304" pitchFamily="18" charset="0"/>
              </a:rPr>
              <a:t>Урок </a:t>
            </a:r>
            <a:r>
              <a:rPr lang="ru-RU" b="1" dirty="0" err="1">
                <a:latin typeface="Times New Roman" panose="02020603050405020304" pitchFamily="18" charset="0"/>
                <a:cs typeface="Times New Roman" panose="02020603050405020304" pitchFamily="18" charset="0"/>
              </a:rPr>
              <a:t>підготувала</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вчитель</a:t>
            </a:r>
            <a:r>
              <a:rPr lang="ru-RU" b="1" dirty="0">
                <a:latin typeface="Times New Roman" panose="02020603050405020304" pitchFamily="18" charset="0"/>
                <a:cs typeface="Times New Roman" panose="02020603050405020304" pitchFamily="18" charset="0"/>
              </a:rPr>
              <a:t> 8-б </a:t>
            </a:r>
            <a:r>
              <a:rPr lang="ru-RU" b="1" dirty="0" err="1">
                <a:latin typeface="Times New Roman" panose="02020603050405020304" pitchFamily="18" charset="0"/>
                <a:cs typeface="Times New Roman" panose="02020603050405020304" pitchFamily="18" charset="0"/>
              </a:rPr>
              <a:t>класу</a:t>
            </a:r>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 Красницька О.І</a:t>
            </a:r>
            <a:r>
              <a:rPr lang="ru-RU" dirty="0"/>
              <a:t>.</a:t>
            </a:r>
            <a:endParaRPr lang="uk-UA" dirty="0"/>
          </a:p>
        </p:txBody>
      </p:sp>
    </p:spTree>
    <p:extLst>
      <p:ext uri="{BB962C8B-B14F-4D97-AF65-F5344CB8AC3E}">
        <p14:creationId xmlns:p14="http://schemas.microsoft.com/office/powerpoint/2010/main" val="331150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517232"/>
            <a:ext cx="8364016" cy="1178496"/>
          </a:xfrm>
        </p:spPr>
        <p:txBody>
          <a:bodyPr>
            <a:normAutofit/>
          </a:bodyPr>
          <a:lstStyle/>
          <a:p>
            <a:pPr algn="just"/>
            <a:r>
              <a:rPr lang="uk-UA" sz="1600" dirty="0"/>
              <a:t>Першу поетичну збірку під назвою «Кобзар» Шевченко видав 1840 року. Вірші «Думи мої, думи мої», «Катерина», «Гайдамаки», «Сон» та багато інших стали не просто літературними шедеврами — вони перетворилися на народні пісні, які передавали з покоління в покоління.</a:t>
            </a:r>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692696"/>
            <a:ext cx="8147050" cy="474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296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Пісенна спадщина Шевченка налічує сотні пісень – від романсів до рок-композицій. А під час буремних подій, свідками чи учасниками яких ставали українці, звичні рядки його поезії набувають особливого значення.</a:t>
            </a:r>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793431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8056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229200"/>
            <a:ext cx="8364016" cy="1394520"/>
          </a:xfrm>
        </p:spPr>
        <p:txBody>
          <a:bodyPr>
            <a:normAutofit/>
          </a:bodyPr>
          <a:lstStyle/>
          <a:p>
            <a:pPr algn="just"/>
            <a:r>
              <a:rPr lang="uk-UA" sz="1600" dirty="0"/>
              <a:t>Поет і сам любив співати – він мав дзвінкий голос приємного тембру (тенор або баритон з високими теноровими нотами). В його репертуарі переважно були народні пісні центральної частини України, а під час співу він акомпанував собі на гітарі. Його улюбленими піснями були  “Забіліли сніги”, “Ой не шуми, луже! “, “У полі могила з вітром говорила”, “Гей, хто лиха не знає”, “Ой ходив чумак молоденький сім рік по Дону” та інші.</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332656"/>
            <a:ext cx="7162104"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324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440160"/>
          </a:xfrm>
        </p:spPr>
        <p:txBody>
          <a:bodyPr>
            <a:normAutofit/>
          </a:bodyPr>
          <a:lstStyle/>
          <a:p>
            <a:pPr algn="just"/>
            <a:r>
              <a:rPr lang="uk-UA" sz="1600" dirty="0"/>
              <a:t>Буквар Шевченка був найдешевшим з подібних підручників. При цьому, весь наклад (10 тисяч примірників) оплатив сам Шевченко. Для того, щоб знайти необхідні кошти, він розіграв у лотерею відомий нам з дитинства “канонічний” автопортрет у кожусі і смушевій шапці. Невдовзі після смерті поета буквар Шевченка опинився під забороною, але Тарас Григорович про це вже не дізнався.</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9882" y="188640"/>
            <a:ext cx="400985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2764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44540" y="5373216"/>
            <a:ext cx="8364016" cy="1034480"/>
          </a:xfrm>
        </p:spPr>
        <p:txBody>
          <a:bodyPr>
            <a:normAutofit/>
          </a:bodyPr>
          <a:lstStyle/>
          <a:p>
            <a:pPr algn="just"/>
            <a:r>
              <a:rPr lang="uk-UA" sz="1600" dirty="0"/>
              <a:t>Повернувшись із заслання, Тарас Шевченко продовжив писати, малювати та спілкуватися з діячами української культури. Він мріяв оселитися на батьківщині, біля Дніпра, проте не встиг цього зробити.</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391" y="692696"/>
            <a:ext cx="7972314"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12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45224"/>
            <a:ext cx="8364016" cy="1250504"/>
          </a:xfrm>
        </p:spPr>
        <p:txBody>
          <a:bodyPr>
            <a:normAutofit/>
          </a:bodyPr>
          <a:lstStyle/>
          <a:p>
            <a:pPr algn="just"/>
            <a:r>
              <a:rPr lang="uk-UA" sz="1600" dirty="0"/>
              <a:t>Шевченко помер 10 березня 1861 року, на наступний день після свого 47-річчя. Спочатку його поховали у Петербурзі, а згодом, за заповітом, перевезли в Україну — на Чернечу гору поблизу Канева. Так здійснилося його бажання — спочити «на Вкраїні милій», звідки видно широкий Дніпро, степи та кручі.</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2088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7525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Постать Тараса Шевченка настільки знакова, що пам’ятники йому встановлені не лише в Україні, а й по всьому світу. Їх — понад 1000, і це робить Шевченка одним із найшанованіших поетів.</a:t>
            </a:r>
          </a:p>
        </p:txBody>
      </p:sp>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08940" cy="527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006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085184"/>
            <a:ext cx="8364016" cy="1394520"/>
          </a:xfrm>
        </p:spPr>
        <p:txBody>
          <a:bodyPr>
            <a:normAutofit/>
          </a:bodyPr>
          <a:lstStyle/>
          <a:p>
            <a:pPr algn="just"/>
            <a:r>
              <a:rPr lang="uk-UA" sz="1600" dirty="0"/>
              <a:t>Тарас Григорович Шевченко — український поет, художник та громадський діяч, чия творчість стала невід’ємною складовою української літератури та формування національної самосвідомості. Його доля — приклад неймовірної сили духу: почавши свій шлях з кріпацтва, з часом він став академіком Петербурзької академії мистецтв, отримав визнання у найвищих культурних колах, але завжди залишався вірним своїй батьківщині.</a:t>
            </a:r>
          </a:p>
        </p:txBody>
      </p:sp>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836712"/>
            <a:ext cx="8147050" cy="406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9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0" y="5956402"/>
            <a:ext cx="2974032" cy="584448"/>
          </a:xfrm>
        </p:spPr>
        <p:txBody>
          <a:bodyPr/>
          <a:lstStyle/>
          <a:p>
            <a:r>
              <a:rPr lang="uk-UA" i="1" dirty="0">
                <a:solidFill>
                  <a:schemeClr val="bg2">
                    <a:lumMod val="75000"/>
                  </a:schemeClr>
                </a:solidFill>
              </a:rPr>
              <a:t>ДЯКУЮ ЗА УВАГУ!</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529" y="116632"/>
            <a:ext cx="6480720"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50" y="1588"/>
            <a:ext cx="2127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Місце для тексту 4">
            <a:extLst>
              <a:ext uri="{FF2B5EF4-FFF2-40B4-BE49-F238E27FC236}">
                <a16:creationId xmlns:a16="http://schemas.microsoft.com/office/drawing/2014/main" id="{CE384D7D-6688-5D3B-2BD4-8F7EF571E55B}"/>
              </a:ext>
            </a:extLst>
          </p:cNvPr>
          <p:cNvSpPr>
            <a:spLocks noGrp="1"/>
          </p:cNvSpPr>
          <p:nvPr>
            <p:ph type="body" sz="quarter" idx="13"/>
          </p:nvPr>
        </p:nvSpPr>
        <p:spPr/>
        <p:txBody>
          <a:bodyPr/>
          <a:lstStyle/>
          <a:p>
            <a:endParaRPr lang="uk-UA"/>
          </a:p>
        </p:txBody>
      </p:sp>
    </p:spTree>
    <p:extLst>
      <p:ext uri="{BB962C8B-B14F-4D97-AF65-F5344CB8AC3E}">
        <p14:creationId xmlns:p14="http://schemas.microsoft.com/office/powerpoint/2010/main" val="3959637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3214BAD-7F30-3F06-345B-0A3E48A4F4D7}"/>
              </a:ext>
            </a:extLst>
          </p:cNvPr>
          <p:cNvPicPr>
            <a:picLocks noChangeAspect="1"/>
          </p:cNvPicPr>
          <p:nvPr/>
        </p:nvPicPr>
        <p:blipFill>
          <a:blip r:embed="rId2" cstate="print">
            <a:extLst>
              <a:ext uri="{28A0092B-C50C-407E-A947-70E740481C1C}">
                <a14:useLocalDpi xmlns:a14="http://schemas.microsoft.com/office/drawing/2010/main" val="0"/>
              </a:ext>
            </a:extLst>
          </a:blip>
          <a:srcRect r="5900"/>
          <a:stretch>
            <a:fillRect/>
          </a:stretch>
        </p:blipFill>
        <p:spPr>
          <a:xfrm>
            <a:off x="0" y="0"/>
            <a:ext cx="4211960" cy="33570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Рисунок 4">
            <a:extLst>
              <a:ext uri="{FF2B5EF4-FFF2-40B4-BE49-F238E27FC236}">
                <a16:creationId xmlns:a16="http://schemas.microsoft.com/office/drawing/2014/main" id="{DC4F7984-F543-E65F-C416-4CC943B41E47}"/>
              </a:ext>
            </a:extLst>
          </p:cNvPr>
          <p:cNvPicPr>
            <a:picLocks noChangeAspect="1"/>
          </p:cNvPicPr>
          <p:nvPr/>
        </p:nvPicPr>
        <p:blipFill>
          <a:blip r:embed="rId3" cstate="print">
            <a:extLst>
              <a:ext uri="{28A0092B-C50C-407E-A947-70E740481C1C}">
                <a14:useLocalDpi xmlns:a14="http://schemas.microsoft.com/office/drawing/2010/main" val="0"/>
              </a:ext>
            </a:extLst>
          </a:blip>
          <a:srcRect l="5949" r="2050"/>
          <a:stretch>
            <a:fillRect/>
          </a:stretch>
        </p:blipFill>
        <p:spPr>
          <a:xfrm>
            <a:off x="4355976" y="548680"/>
            <a:ext cx="4824536" cy="39330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a:extLst>
              <a:ext uri="{FF2B5EF4-FFF2-40B4-BE49-F238E27FC236}">
                <a16:creationId xmlns:a16="http://schemas.microsoft.com/office/drawing/2014/main" id="{1346054A-E389-DEAF-F9C7-5DD48DDFA580}"/>
              </a:ext>
            </a:extLst>
          </p:cNvPr>
          <p:cNvPicPr>
            <a:picLocks noChangeAspect="1"/>
          </p:cNvPicPr>
          <p:nvPr/>
        </p:nvPicPr>
        <p:blipFill>
          <a:blip r:embed="rId4" cstate="print">
            <a:extLst>
              <a:ext uri="{28A0092B-C50C-407E-A947-70E740481C1C}">
                <a14:useLocalDpi xmlns:a14="http://schemas.microsoft.com/office/drawing/2010/main" val="0"/>
              </a:ext>
            </a:extLst>
          </a:blip>
          <a:srcRect l="3787" b="9134"/>
          <a:stretch>
            <a:fillRect/>
          </a:stretch>
        </p:blipFill>
        <p:spPr>
          <a:xfrm>
            <a:off x="-117213" y="3539889"/>
            <a:ext cx="4473189" cy="316841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0110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805264"/>
            <a:ext cx="8364016" cy="890464"/>
          </a:xfrm>
        </p:spPr>
        <p:txBody>
          <a:bodyPr>
            <a:normAutofit/>
          </a:bodyPr>
          <a:lstStyle/>
          <a:p>
            <a:pPr algn="just"/>
            <a:r>
              <a:rPr lang="uk-UA" sz="1600" dirty="0"/>
              <a:t>Справжнє ім’я поета — Тарас Григорович Шевченко, він не мав псевдоніму. Він народився 9 березня 1814 року в селі Моринці на Київщині (тепер це Черкаська область). За походженням він — українець із родини кріпаків.</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147050" cy="5280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49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229200"/>
            <a:ext cx="8364016" cy="1538536"/>
          </a:xfrm>
        </p:spPr>
        <p:txBody>
          <a:bodyPr>
            <a:normAutofit/>
          </a:bodyPr>
          <a:lstStyle/>
          <a:p>
            <a:pPr algn="just"/>
            <a:r>
              <a:rPr lang="uk-UA" sz="1600" dirty="0"/>
              <a:t>Коли хлопчику було дев’ять років, померла його мати, а через декілька років він втратив і батька. Рано осиротівши, Тарас пізнав важку селянську працю й жорстокість панщини. Після смерті батьків Тарас наймався пастухом, служив у різних селян і зрештою потрапив у двір пана </a:t>
            </a:r>
            <a:r>
              <a:rPr lang="uk-UA" sz="1600" dirty="0" err="1"/>
              <a:t>Енгельгардта</a:t>
            </a:r>
            <a:r>
              <a:rPr lang="uk-UA" sz="1600" dirty="0"/>
              <a:t>, який забрав його до себе в Петербург. Там юний Шевченко став «хатнім </a:t>
            </a:r>
            <a:r>
              <a:rPr lang="uk-UA" sz="1600" dirty="0" err="1"/>
              <a:t>козачком</a:t>
            </a:r>
            <a:r>
              <a:rPr lang="uk-UA" sz="1600" dirty="0"/>
              <a:t>», але навіть у такому становищі він не полишив творчості.</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6942283"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037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733256"/>
            <a:ext cx="8364016" cy="962472"/>
          </a:xfrm>
        </p:spPr>
        <p:txBody>
          <a:bodyPr>
            <a:normAutofit/>
          </a:bodyPr>
          <a:lstStyle/>
          <a:p>
            <a:pPr algn="just"/>
            <a:r>
              <a:rPr lang="uk-UA" sz="1600" dirty="0"/>
              <a:t>У Петербурзі Шевченко познайомився з людьми, які відіграли вирішальну роль у його долі — художниками Карлом Брюлловим та Іваном Сошенком, а також поетом Василем Жуковським. Вони були вражені талантом молодого кріпака й вирішили допомогти йому здобути свободу.</a:t>
            </a: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58658" cy="526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629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73216"/>
            <a:ext cx="8364016" cy="1368152"/>
          </a:xfrm>
        </p:spPr>
        <p:txBody>
          <a:bodyPr>
            <a:normAutofit/>
          </a:bodyPr>
          <a:lstStyle/>
          <a:p>
            <a:pPr algn="just"/>
            <a:r>
              <a:rPr lang="uk-UA" sz="1600" dirty="0"/>
              <a:t>Цар Микола І наклав особисту заборону: поетові заборонялося писати й малювати. Та навіть у цих нелюдських умовах Шевченко продовжував творити потайки. У засланні він написав глибоко філософські твори, в яких звучали мотиви самотності, туги за рідним краєм і віра в Україну.</a:t>
            </a:r>
            <a:br>
              <a:rPr lang="uk-UA" sz="1600" dirty="0"/>
            </a:br>
            <a:endParaRPr lang="uk-UA" sz="1600" dirty="0"/>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260648"/>
            <a:ext cx="6421796"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370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73216"/>
            <a:ext cx="8364016" cy="1394520"/>
          </a:xfrm>
        </p:spPr>
        <p:txBody>
          <a:bodyPr>
            <a:normAutofit/>
          </a:bodyPr>
          <a:lstStyle/>
          <a:p>
            <a:pPr algn="just"/>
            <a:r>
              <a:rPr lang="uk-UA" sz="1600" dirty="0"/>
              <a:t>У Шевченка взагалі не складалися стосунки із володіннями Нептуна. Ще в 1842 році під час морської подорожі до Швеції він важко занедужав, але при цьому отримав достатньо поживи для роздумів, щоб оцінити, наскільки хоробрими та сміливими повинні були бути козаки, що плавали на своїх чайках Чорним морем.                </a:t>
            </a:r>
            <a:br>
              <a:rPr lang="uk-UA" sz="1600" dirty="0"/>
            </a:br>
            <a:endParaRPr lang="uk-UA" sz="1600" dirty="0"/>
          </a:p>
        </p:txBody>
      </p:sp>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5" y="260648"/>
            <a:ext cx="7358481"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36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445224"/>
            <a:ext cx="8364016" cy="1296144"/>
          </a:xfrm>
        </p:spPr>
        <p:txBody>
          <a:bodyPr>
            <a:normAutofit/>
          </a:bodyPr>
          <a:lstStyle/>
          <a:p>
            <a:pPr algn="just"/>
            <a:r>
              <a:rPr lang="uk-UA" sz="1600" dirty="0"/>
              <a:t>Після десяти років заслання Шевченка звільнили, але його здоров’я було сильно підірване. Попри це, він не полишав творчості та громадської діяльності, повернувшись до Петербургу. Тарас Шевченко був одночасно поетом, прозаїком, драматургом і живописцем. Його спадщина налічує приблизно 240 поетичних творів і понад 830 художніх робіт.</a:t>
            </a:r>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656" y="404664"/>
            <a:ext cx="6174813" cy="505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778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5301208"/>
            <a:ext cx="8364016" cy="1394520"/>
          </a:xfrm>
        </p:spPr>
        <p:txBody>
          <a:bodyPr>
            <a:normAutofit/>
          </a:bodyPr>
          <a:lstStyle/>
          <a:p>
            <a:pPr algn="just"/>
            <a:r>
              <a:rPr lang="uk-UA" sz="1600" dirty="0"/>
              <a:t>Всього до сьогодення дійшли 835 картин та малюнків Тараса Шевченка в оригіналах і частково в гравюрах на металі й дереві. Більшість з них зберігаються в Національному музеї Тараса Шевченка. Крім того, відомо про 278 втрачених або не знайдених робіт. За високохудожні твори  в 1860 році Шевченко отримав звання академіка з гравірування.</a:t>
            </a:r>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6552728" cy="5019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56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5013176"/>
            <a:ext cx="8364016" cy="1728192"/>
          </a:xfrm>
        </p:spPr>
        <p:txBody>
          <a:bodyPr>
            <a:normAutofit/>
          </a:bodyPr>
          <a:lstStyle/>
          <a:p>
            <a:pPr algn="just"/>
            <a:r>
              <a:rPr lang="uk-UA" sz="1600" dirty="0"/>
              <a:t>Шевченко був професійним художником, який навчався у видатного майстра Карла Брюллова в Петербурзькій академії мистецтв. Він писав портрети, пейзажі, побутові сцени та історичні композиції. Шевченко першим у тогочасному мистецтві звернув увагу на простих людей, селян, жінок, дітей. Його картини «Катерина», «Селянська родина», «Циганка-ворожка» зображують життя українців із теплотою й правдивістю, якої бракувало академічному мистецтву того часу.    </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260870"/>
            <a:ext cx="3528392" cy="4758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60870"/>
            <a:ext cx="3785130" cy="4787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927441"/>
      </p:ext>
    </p:extLst>
  </p:cSld>
  <p:clrMapOvr>
    <a:masterClrMapping/>
  </p:clrMapOvr>
</p:sld>
</file>

<file path=ppt/theme/theme1.xml><?xml version="1.0" encoding="utf-8"?>
<a:theme xmlns:a="http://schemas.openxmlformats.org/drawingml/2006/main" name="Составная">
  <a:themeElements>
    <a:clrScheme name="Другая 6">
      <a:dk1>
        <a:sysClr val="windowText" lastClr="000000"/>
      </a:dk1>
      <a:lt1>
        <a:srgbClr val="648C60"/>
      </a:lt1>
      <a:dk2>
        <a:srgbClr val="646B86"/>
      </a:dk2>
      <a:lt2>
        <a:srgbClr val="A8422A"/>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Составная">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тавная">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2351</TotalTime>
  <Words>891</Words>
  <Application>Microsoft Office PowerPoint</Application>
  <PresentationFormat>Екран (4:3)</PresentationFormat>
  <Paragraphs>21</Paragraphs>
  <Slides>19</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19</vt:i4>
      </vt:variant>
    </vt:vector>
  </HeadingPairs>
  <TitlesOfParts>
    <vt:vector size="23" baseType="lpstr">
      <vt:lpstr>Calibri</vt:lpstr>
      <vt:lpstr>Times New Roman</vt:lpstr>
      <vt:lpstr>Wingdings</vt:lpstr>
      <vt:lpstr>Составная</vt:lpstr>
      <vt:lpstr>Презентація PowerPoint</vt:lpstr>
      <vt:lpstr>Справжнє ім’я поета — Тарас Григорович Шевченко, він не мав псевдоніму. Він народився 9 березня 1814 року в селі Моринці на Київщині (тепер це Черкаська область). За походженням він — українець із родини кріпаків.</vt:lpstr>
      <vt:lpstr>Коли хлопчику було дев’ять років, померла його мати, а через декілька років він втратив і батька. Рано осиротівши, Тарас пізнав важку селянську працю й жорстокість панщини. Після смерті батьків Тарас наймався пастухом, служив у різних селян і зрештою потрапив у двір пана Енгельгардта, який забрав його до себе в Петербург. Там юний Шевченко став «хатнім козачком», але навіть у такому становищі він не полишив творчості.</vt:lpstr>
      <vt:lpstr>У Петербурзі Шевченко познайомився з людьми, які відіграли вирішальну роль у його долі — художниками Карлом Брюлловим та Іваном Сошенком, а також поетом Василем Жуковським. Вони були вражені талантом молодого кріпака й вирішили допомогти йому здобути свободу.</vt:lpstr>
      <vt:lpstr>Цар Микола І наклав особисту заборону: поетові заборонялося писати й малювати. Та навіть у цих нелюдських умовах Шевченко продовжував творити потайки. У засланні він написав глибоко філософські твори, в яких звучали мотиви самотності, туги за рідним краєм і віра в Україну. </vt:lpstr>
      <vt:lpstr>У Шевченка взагалі не складалися стосунки із володіннями Нептуна. Ще в 1842 році під час морської подорожі до Швеції він важко занедужав, але при цьому отримав достатньо поживи для роздумів, щоб оцінити, наскільки хоробрими та сміливими повинні були бути козаки, що плавали на своїх чайках Чорним морем.                 </vt:lpstr>
      <vt:lpstr>Після десяти років заслання Шевченка звільнили, але його здоров’я було сильно підірване. Попри це, він не полишав творчості та громадської діяльності, повернувшись до Петербургу. Тарас Шевченко був одночасно поетом, прозаїком, драматургом і живописцем. Його спадщина налічує приблизно 240 поетичних творів і понад 830 художніх робіт.</vt:lpstr>
      <vt:lpstr>Всього до сьогодення дійшли 835 картин та малюнків Тараса Шевченка в оригіналах і частково в гравюрах на металі й дереві. Більшість з них зберігаються в Національному музеї Тараса Шевченка. Крім того, відомо про 278 втрачених або не знайдених робіт. За високохудожні твори  в 1860 році Шевченко отримав звання академіка з гравірування.</vt:lpstr>
      <vt:lpstr>Шевченко був професійним художником, який навчався у видатного майстра Карла Брюллова в Петербурзькій академії мистецтв. Він писав портрети, пейзажі, побутові сцени та історичні композиції. Шевченко першим у тогочасному мистецтві звернув увагу на простих людей, селян, жінок, дітей. Його картини «Катерина», «Селянська родина», «Циганка-ворожка» зображують життя українців із теплотою й правдивістю, якої бракувало академічному мистецтву того часу.    </vt:lpstr>
      <vt:lpstr>Першу поетичну збірку під назвою «Кобзар» Шевченко видав 1840 року. Вірші «Думи мої, думи мої», «Катерина», «Гайдамаки», «Сон» та багато інших стали не просто літературними шедеврами — вони перетворилися на народні пісні, які передавали з покоління в покоління.</vt:lpstr>
      <vt:lpstr>Пісенна спадщина Шевченка налічує сотні пісень – від романсів до рок-композицій. А під час буремних подій, свідками чи учасниками яких ставали українці, звичні рядки його поезії набувають особливого значення.</vt:lpstr>
      <vt:lpstr>Поет і сам любив співати – він мав дзвінкий голос приємного тембру (тенор або баритон з високими теноровими нотами). В його репертуарі переважно були народні пісні центральної частини України, а під час співу він акомпанував собі на гітарі. Його улюбленими піснями були  “Забіліли сніги”, “Ой не шуми, луже! “, “У полі могила з вітром говорила”, “Гей, хто лиха не знає”, “Ой ходив чумак молоденький сім рік по Дону” та інші.</vt:lpstr>
      <vt:lpstr>Буквар Шевченка був найдешевшим з подібних підручників. При цьому, весь наклад (10 тисяч примірників) оплатив сам Шевченко. Для того, щоб знайти необхідні кошти, він розіграв у лотерею відомий нам з дитинства “канонічний” автопортрет у кожусі і смушевій шапці. Невдовзі після смерті поета буквар Шевченка опинився під забороною, але Тарас Григорович про це вже не дізнався.</vt:lpstr>
      <vt:lpstr>Повернувшись із заслання, Тарас Шевченко продовжив писати, малювати та спілкуватися з діячами української культури. Він мріяв оселитися на батьківщині, біля Дніпра, проте не встиг цього зробити.</vt:lpstr>
      <vt:lpstr>Шевченко помер 10 березня 1861 року, на наступний день після свого 47-річчя. Спочатку його поховали у Петербурзі, а згодом, за заповітом, перевезли в Україну — на Чернечу гору поблизу Канева. Так здійснилося його бажання — спочити «на Вкраїні милій», звідки видно широкий Дніпро, степи та кручі.</vt:lpstr>
      <vt:lpstr>Постать Тараса Шевченка настільки знакова, що пам’ятники йому встановлені не лише в Україні, а й по всьому світу. Їх — понад 1000, і це робить Шевченка одним із найшанованіших поетів.</vt:lpstr>
      <vt:lpstr>Тарас Григорович Шевченко — український поет, художник та громадський діяч, чия творчість стала невід’ємною складовою української літератури та формування національної самосвідомості. Його доля — приклад неймовірної сили духу: почавши свій шлях з кріпацтва, з часом він став академіком Петербурзької академії мистецтв, отримав визнання у найвищих культурних колах, але завжди залишався вірним своїй батьківщині.</vt:lpstr>
      <vt:lpstr>ДЯКУЮ ЗА УВАГУ!</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ТАРАС ГРИГОРОВИЧ ШЕВЧЕНКО</dc:title>
  <dc:creator>User</dc:creator>
  <cp:lastModifiedBy>Ольга Красницька</cp:lastModifiedBy>
  <cp:revision>23</cp:revision>
  <dcterms:created xsi:type="dcterms:W3CDTF">2026-02-06T10:40:51Z</dcterms:created>
  <dcterms:modified xsi:type="dcterms:W3CDTF">2026-03-13T11:13:56Z</dcterms:modified>
</cp:coreProperties>
</file>