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38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0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76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0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8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98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68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5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89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7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515C3-927B-465E-AF46-0646FC693E0F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6B1EB-D774-4916-A836-FB10123AB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60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2905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08" y="376354"/>
            <a:ext cx="5720576" cy="429043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893" y="2364059"/>
            <a:ext cx="5653668" cy="4240251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2053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290560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047" y="1967442"/>
            <a:ext cx="8438129" cy="6323118"/>
          </a:xfr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7998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2905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19" y="114300"/>
            <a:ext cx="6081132" cy="4560849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044" y="2051824"/>
            <a:ext cx="5638800" cy="42291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6892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2905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21" y="119875"/>
            <a:ext cx="4949697" cy="3712273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943" y="1747004"/>
            <a:ext cx="5249772" cy="3937329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239" y="2652285"/>
            <a:ext cx="5607619" cy="4205715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59229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Вікторія</cp:lastModifiedBy>
  <cp:revision>3</cp:revision>
  <dcterms:created xsi:type="dcterms:W3CDTF">2024-11-23T10:14:44Z</dcterms:created>
  <dcterms:modified xsi:type="dcterms:W3CDTF">2025-11-29T14:21:20Z</dcterms:modified>
</cp:coreProperties>
</file>