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44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8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38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0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53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12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15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153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85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24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01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15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23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97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9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08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8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F67A31-9548-47BB-A030-9E46750ED3B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25DB4E-DD02-454F-9ED7-2A8DF08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5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C2427-700E-8D77-A10D-5033CF4FC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426" y="161873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Перший урок на тему:</a:t>
            </a:r>
            <a:br>
              <a:rPr lang="uk-UA" dirty="0"/>
            </a:br>
            <a:r>
              <a:rPr lang="uk-UA" dirty="0"/>
              <a:t>«З відданістю Україні в серці»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02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3C6686-04BB-5167-54BC-59538425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" y="619432"/>
            <a:ext cx="10913807" cy="56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2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104B7A-3E23-8278-85BE-D1812700F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9" y="613440"/>
            <a:ext cx="11046541" cy="563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56E326-9833-295A-3523-8B9F433FC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57" y="707923"/>
            <a:ext cx="10454885" cy="55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4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44745F-8A5F-025C-3079-A944D2D0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3" y="693174"/>
            <a:ext cx="10256093" cy="550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6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449876-2F98-4370-FFD9-4CC4A2417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9" y="613167"/>
            <a:ext cx="10728042" cy="56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4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EFC0B4-BE2D-58CE-8051-8576C1B55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1" y="567813"/>
            <a:ext cx="10854812" cy="57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4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C71742-CA89-CD42-011C-E9AE52753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1" y="629802"/>
            <a:ext cx="10913805" cy="55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5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E50054-D01C-C812-2D83-67794619F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327"/>
            <a:ext cx="11429999" cy="608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05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13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Перший урок на тему: «З відданістю Україні в серці»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Перший урок на тему: «З відданістю Україні в серці»</dc:title>
  <dc:creator>Катя</dc:creator>
  <cp:lastModifiedBy>Катя</cp:lastModifiedBy>
  <cp:revision>1</cp:revision>
  <dcterms:created xsi:type="dcterms:W3CDTF">2023-09-01T08:55:14Z</dcterms:created>
  <dcterms:modified xsi:type="dcterms:W3CDTF">2023-09-01T09:30:37Z</dcterms:modified>
</cp:coreProperties>
</file>