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5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98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4502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7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310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136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78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25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283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65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011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937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C9A44-0AEE-4F3A-BD1A-F37E9C48790D}" type="datetimeFigureOut">
              <a:rPr lang="uk-UA" smtClean="0"/>
              <a:t>15.08.2026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F3990-AA1F-4CC4-9DDA-409C3B8D1A2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1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948" y="992777"/>
            <a:ext cx="4023361" cy="697911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217" y="330924"/>
            <a:ext cx="8789648" cy="628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3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34" y="687976"/>
            <a:ext cx="11277600" cy="18375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листопада в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відзначають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Гідності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увійшов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календаря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дат не так давно, і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нагадує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 про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патріотизм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мужність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2004 року та 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 року – лютому 2014 року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постали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 і свобод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громадянина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вільним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гідне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рідній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2" y="3034393"/>
            <a:ext cx="11794407" cy="290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7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свободу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волевиявлення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 не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закінчилась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запеклих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боях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захисниці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виборювати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долю. До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долучився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увесь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9620" y="1816916"/>
            <a:ext cx="6786826" cy="484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2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Вшануймо громадянський подвиг учасників Помаранчевої революції, Революції Гідності, Героїв Небесної Сотні, загиблих учасників російсько-української війни, які віддали життя за наше майбутнє.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9799" y="1764665"/>
            <a:ext cx="7055706" cy="486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14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нескорених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Героям слава!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до Перемоги!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960" y="1512117"/>
            <a:ext cx="5032080" cy="50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86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812" y="2220686"/>
            <a:ext cx="3185159" cy="802413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68" y="258082"/>
            <a:ext cx="3444443" cy="4592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397" y="853440"/>
            <a:ext cx="3803225" cy="5070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108" y="1585683"/>
            <a:ext cx="3841870" cy="512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131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146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21 листопада в Україні відзначають День Гідності та Свободи. Цей день увійшов до календаря пам’ятних дат не так давно, і нагадує кожному із нас про патріотизм і мужність громадян, які восени 2004 року та у листопаді 2013 року – лютому 2014 року постали на захист демократичних цінностей, прав і свобод людини та громадянина, національних інтересів України та її європейського вибору, бажання бути вільним у своєму виборі, мати гідне життя на рідній землі.</vt:lpstr>
      <vt:lpstr>Боротьба за свободу волевиявлення українського народу не закінчилась. Сьогодні в запеклих боях українські захисники і захисниці продовжують виборювати право українського народу вільно обирати свою долю. До підтримки України долучився увесь демократичний світ.</vt:lpstr>
      <vt:lpstr>Вшануймо громадянський подвиг учасників Помаранчевої революції, Революції Гідності, Героїв Небесної Сотні, загиблих учасників російсько-української війни, які віддали життя за наше майбутнє. </vt:lpstr>
      <vt:lpstr>Україна – країна нескорених! Слава Україні! Героям слава! Разом до Перемоги! 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Вікторія</cp:lastModifiedBy>
  <cp:revision>5</cp:revision>
  <dcterms:created xsi:type="dcterms:W3CDTF">2025-12-02T09:26:44Z</dcterms:created>
  <dcterms:modified xsi:type="dcterms:W3CDTF">2026-08-15T10:11:54Z</dcterms:modified>
</cp:coreProperties>
</file>