
<file path=[Content_Types].xml><?xml version="1.0" encoding="utf-8"?>
<Types xmlns="http://schemas.openxmlformats.org/package/2006/content-types">
  <Default Extension="bmp" ContentType="image/bmp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07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69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83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43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3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66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67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24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81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029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64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4D1266BF-DDF1-494F-ABAB-55ECF75D063E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A4825380-BEC9-48F9-B7D2-5FB3C9FDDD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319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0509A-7011-4841-404C-5F03D4CDFB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err="1"/>
              <a:t>Міжнародний</a:t>
            </a:r>
            <a:r>
              <a:rPr lang="ru-RU" sz="5400" dirty="0"/>
              <a:t> урок </a:t>
            </a:r>
            <a:r>
              <a:rPr lang="ru-RU" sz="5400" dirty="0" err="1"/>
              <a:t>доброти</a:t>
            </a:r>
            <a:br>
              <a:rPr lang="ru-RU" sz="5400" dirty="0"/>
            </a:br>
            <a:r>
              <a:rPr lang="ru-RU" sz="5400" dirty="0"/>
              <a:t>«</a:t>
            </a:r>
            <a:r>
              <a:rPr lang="ru-RU" sz="5400" dirty="0" err="1"/>
              <a:t>Гуманне</a:t>
            </a:r>
            <a:r>
              <a:rPr lang="ru-RU" sz="5400" dirty="0"/>
              <a:t> та </a:t>
            </a:r>
            <a:r>
              <a:rPr lang="ru-RU" sz="5400" dirty="0" err="1"/>
              <a:t>відповідальне</a:t>
            </a:r>
            <a:r>
              <a:rPr lang="ru-RU" sz="5400" dirty="0"/>
              <a:t> </a:t>
            </a:r>
            <a:r>
              <a:rPr lang="ru-RU" sz="5400" dirty="0" err="1"/>
              <a:t>ставлення</a:t>
            </a:r>
            <a:r>
              <a:rPr lang="ru-RU" sz="5400" dirty="0"/>
              <a:t> до тварин»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596AF1-0A10-825B-8CF1-714DA9F95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72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72CB8B1-CD80-7912-3E25-435F3425A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774" y="731098"/>
            <a:ext cx="9586452" cy="539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00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A309008-71EE-A587-CCF6-9D24F211C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461" y="809160"/>
            <a:ext cx="9309077" cy="523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9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3F39586-5850-E001-A898-C4FA91406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28" y="916872"/>
            <a:ext cx="8926343" cy="5024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1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C873003-A7B9-47B1-A24B-27AA8ECA2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006" y="721098"/>
            <a:ext cx="9621987" cy="541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68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64CBCE0-B646-2E4A-19A5-0F7979C6D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987" y="707578"/>
            <a:ext cx="9670026" cy="544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976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1876961-27BD-87DC-E8FC-52CBEEC1F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664" y="777191"/>
            <a:ext cx="9422672" cy="530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2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365FF95-4719-B0B0-D9CD-211D1AF7CF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513" y="757969"/>
            <a:ext cx="9490973" cy="534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328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632C9E9-B7B0-77E0-D35F-13327D33F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285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47</TotalTime>
  <Words>12</Words>
  <Application>Microsoft Office PowerPoint</Application>
  <PresentationFormat>Широкоэкранный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Савон</vt:lpstr>
      <vt:lpstr>Міжнародний урок доброти «Гуманне та відповідальне ставлення до тварин»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урок доброти «Гуманне та відповідальне ставлення до тварин»</dc:title>
  <dc:creator>Катя</dc:creator>
  <cp:lastModifiedBy>Катя</cp:lastModifiedBy>
  <cp:revision>1</cp:revision>
  <dcterms:created xsi:type="dcterms:W3CDTF">2023-10-10T13:17:06Z</dcterms:created>
  <dcterms:modified xsi:type="dcterms:W3CDTF">2023-10-10T14:04:18Z</dcterms:modified>
</cp:coreProperties>
</file>