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3" r:id="rId8"/>
    <p:sldId id="264" r:id="rId9"/>
    <p:sldId id="265" r:id="rId10"/>
    <p:sldId id="266" r:id="rId11"/>
    <p:sldId id="268" r:id="rId12"/>
    <p:sldId id="262" r:id="rId13"/>
    <p:sldId id="267" r:id="rId14"/>
    <p:sldId id="270" r:id="rId1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229" autoAdjust="0"/>
  </p:normalViewPr>
  <p:slideViewPr>
    <p:cSldViewPr snapToGrid="0">
      <p:cViewPr varScale="1">
        <p:scale>
          <a:sx n="52" d="100"/>
          <a:sy n="5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1CAAC-B013-4435-93EF-21F056144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C816A4-129D-4A1A-B004-054CE0335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E5A19-3D2C-4863-AB62-8F4C1B0A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8062-D051-4091-AFC0-450CDE0C2476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201F9-AAE4-440F-BBE3-7C3CEE23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4B3C74-5A0D-4F0D-9397-F6B139E5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93D7-9DAC-4B14-BED0-A68CE305C7B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505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99CAE-BBD2-49E1-9BD0-3BCF49DA0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E85D27-4B44-4BAF-9377-AD6D089E7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47208C-599D-4B10-9A95-B7E80F6D6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8062-D051-4091-AFC0-450CDE0C2476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987AD1-5F31-4F34-86E0-4B2D3CBF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C6C92-7342-47BF-AA3F-6A4FAFFC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93D7-9DAC-4B14-BED0-A68CE305C7B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31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077D0A-AB5A-46AC-8B75-607F63F2D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B0AF9D-13DB-4B76-90F8-32408D35D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06902-F42D-4529-A6BF-F93F3409C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8062-D051-4091-AFC0-450CDE0C2476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FD618A-0992-42BA-B6F7-ECD3898E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772E3-BBFC-42E2-A729-B33F8A60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93D7-9DAC-4B14-BED0-A68CE305C7B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86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79534-3815-4F87-9D9D-85CB15DB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3644C-7B71-42EC-8482-727E693DD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F74D29-5994-4974-B4BA-5CB1B360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8062-D051-4091-AFC0-450CDE0C2476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1DE1D-0B80-4C75-9430-B3CE6071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E91349-E5C0-4DA6-B585-D779C666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93D7-9DAC-4B14-BED0-A68CE305C7B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075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F7E89-E628-4184-B4F2-DCC3B258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A7AD95-D658-4E84-9644-92B27A383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9E6749-650F-4DF4-B9EA-4C29D454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8062-D051-4091-AFC0-450CDE0C2476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BED1D-F337-46F8-8930-D6774AFC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D51A53-353D-46CB-8A26-81B5881A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93D7-9DAC-4B14-BED0-A68CE305C7B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880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C2C43-EB66-4B61-AF63-07F337BB3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87072-289D-43BD-9FA3-76E6A4D41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636655-348D-44F2-8F48-C40AD9F61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7A8BE9-655E-4447-982A-BF71ED5A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8062-D051-4091-AFC0-450CDE0C2476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F35E0A-FFF0-4A60-BA41-89C5475B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BE5F8E-B420-4530-A14A-299A5037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93D7-9DAC-4B14-BED0-A68CE305C7B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086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D5D7E-BD19-4BC7-B214-EE4B62BE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C735E0-455A-4F07-B20F-9E0F33686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B38F21-9059-4F1A-AB4E-7716E0366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A18401-84B8-44F1-B9FE-B1AE55678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E74FA4-62F2-48AE-9499-BDB073843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434247-C082-414A-99DA-4BB9BAFE2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8062-D051-4091-AFC0-450CDE0C2476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EDEBB0-5306-4894-B9F3-F10CA992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590BD9-7E44-43E3-B911-308FFEE4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93D7-9DAC-4B14-BED0-A68CE305C7B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34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AD7D5-A8AF-4D51-9825-42427618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830C83-8F76-4ED8-B11E-4E3E875A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8062-D051-4091-AFC0-450CDE0C2476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21AF35-E8AA-4DEE-8333-C0EEBFFD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8C3C65-7257-4433-B45D-DD81FA1B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93D7-9DAC-4B14-BED0-A68CE305C7B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942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817484-D520-4A51-807A-CEE0E57A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8062-D051-4091-AFC0-450CDE0C2476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B08380-6F08-4B07-BEB6-3C6606E1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267767-4AE3-4C05-9676-43216F9C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93D7-9DAC-4B14-BED0-A68CE305C7B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703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A3137-F780-4890-8616-DACB4F2DE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7778CC-EC03-412C-AA39-43FA562EB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083E23-9F96-4E74-AE99-725C8F87D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BB57B-042F-45D6-9185-29538ADC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8062-D051-4091-AFC0-450CDE0C2476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56B10C-EAB9-4F80-95FB-5C1403BD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88119A-008B-40EB-AC4B-A0B5A81A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93D7-9DAC-4B14-BED0-A68CE305C7B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893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261E1-6FF3-42EF-BD1A-C6E9B36B8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9DD2DA-7513-4FBC-8A93-5A0941F88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3EB6DB-59AE-4155-8E44-92E788270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86FFEB-61C6-48AF-AE90-E4892AC80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8062-D051-4091-AFC0-450CDE0C2476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BDFC17-3D14-43A1-ABD5-908CFEA5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3456E6-299F-4897-BFF2-FBCD96028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93D7-9DAC-4B14-BED0-A68CE305C7B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74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A1F09-57BF-411C-97E3-47E78E04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FE7772-9EBD-4F9D-8502-C2351B5C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033471-CE94-439C-9EE6-53868AF35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68062-D051-4091-AFC0-450CDE0C2476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13B3A-6D5C-4172-A891-946589BAF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316885-DBC0-4801-BFCE-5CD887EEF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093D7-9DAC-4B14-BED0-A68CE305C7B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849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71CD0-2DBF-4CC0-AD7A-15D548E73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47" y="216569"/>
            <a:ext cx="11184835" cy="1148406"/>
          </a:xfrm>
        </p:spPr>
        <p:txBody>
          <a:bodyPr>
            <a:normAutofit/>
          </a:bodyPr>
          <a:lstStyle/>
          <a:p>
            <a:pPr algn="r"/>
            <a:r>
              <a:rPr lang="ru-RU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26.04.2024р.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трагедія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подвиг,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..."                                                              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10-Б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BB67EE-522D-4A21-8AE8-73A3FF5186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060773-B952-4A2F-9EE8-9295AEB64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364975"/>
            <a:ext cx="8138160" cy="52764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E0B2C1-9929-4B46-AB54-91B44E42DB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8" b="33777"/>
          <a:stretch/>
        </p:blipFill>
        <p:spPr>
          <a:xfrm>
            <a:off x="8290561" y="1320481"/>
            <a:ext cx="3749038" cy="527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66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50703-9272-4EB7-B75D-674F07B41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87" y="206477"/>
            <a:ext cx="10515600" cy="737421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</a:t>
            </a:r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живий</a:t>
            </a:r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плач </a:t>
            </a:r>
            <a:r>
              <a:rPr lang="ru-RU" b="1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мертвої</a:t>
            </a:r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UA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235740-13E8-4EBD-B9D4-758646873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6" y="943898"/>
            <a:ext cx="11326762" cy="5707625"/>
          </a:xfrm>
        </p:spPr>
        <p:txBody>
          <a:bodyPr>
            <a:noAutofit/>
          </a:bodyPr>
          <a:lstStyle/>
          <a:p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Аварія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Чорнобильській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АЕС стала одним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похмурих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катастрофа. Вона поставила перед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сумарна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радіація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ізотопів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викинутих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30-40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вибуху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атомної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бомби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містах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Хіросіма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Нагасакі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гасінні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пожежі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ЧАЕС брали 240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пожежникам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вдалося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врятувати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прилеглих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Білорусії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масштабнішої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сильного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водневого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вибуху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міг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етапом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опромінено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8,5 млн. людей,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охопило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155 тис. кв. км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них 52 тыс. кв. км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вод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з’явилася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 звана «зона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де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тому заборонено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людям.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400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риб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1200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флори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60 з них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книги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20 є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рідкісними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53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CDBE4-5AD9-468C-84DF-F85882BF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2091F7-32C0-4C4F-8803-EAE46376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9" y="2916596"/>
            <a:ext cx="5279921" cy="380866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Віддзвонили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Чорнобильські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дзвони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ми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пам’ятаємо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тих,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пішов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вогонь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рятуючи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людство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ядерної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квітні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1986-го.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очевидців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давно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тисячі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загубили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переживаючи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страшні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Вічна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Вшануємо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жертв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Чорнобильської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трагедії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віддамо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шану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згадаємо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трагедію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6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br>
              <a:rPr lang="ru-RU" dirty="0"/>
            </a:b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C6B00F-E0F0-417A-A4BD-A48BFEA19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30" y="2684205"/>
            <a:ext cx="6218902" cy="40410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D01C65-298B-444E-B2B5-8146DD169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9" y="132734"/>
            <a:ext cx="11415250" cy="255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1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388B5-7632-4CED-A96E-F77BCD3F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35" y="173421"/>
            <a:ext cx="11309130" cy="134006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є днем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найбільшу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техногенну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катастрофу та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вшанування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героїзму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пожежників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експлуатаційного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ЧАЕС,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військовослужбовців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будівельників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учених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медиків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брали участь у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ЧАЕС. Подвиг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назавжди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записано до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літопису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мужності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навічно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залишиться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народу. </a:t>
            </a:r>
            <a:endParaRPr lang="ru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B3EAD08-807D-422C-9AC6-F39825CBE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5" y="1648126"/>
            <a:ext cx="5328744" cy="4802187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46EC69-2FF9-444C-ACEC-E653BB30B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96" y="1648126"/>
            <a:ext cx="5835869" cy="471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74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6170C-ECE3-4DA5-BF7A-4237BC55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F6B9AB-9FFF-4D84-A15B-A67C97E9F3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7" t="25253" r="44877" b="41042"/>
          <a:stretch/>
        </p:blipFill>
        <p:spPr>
          <a:xfrm>
            <a:off x="294354" y="187582"/>
            <a:ext cx="3393282" cy="29511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549C68-B6D5-4232-BF2E-32D4103F1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5" b="35626"/>
          <a:stretch/>
        </p:blipFill>
        <p:spPr>
          <a:xfrm>
            <a:off x="5928852" y="3308683"/>
            <a:ext cx="5968795" cy="33617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E89359-C7F8-4AC1-A2F8-651E06F468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1" b="28172"/>
          <a:stretch/>
        </p:blipFill>
        <p:spPr>
          <a:xfrm>
            <a:off x="6951139" y="187582"/>
            <a:ext cx="4946508" cy="34658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AA8547-354D-441D-BD1F-32260C8EB6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8" t="24652" b="26328"/>
          <a:stretch/>
        </p:blipFill>
        <p:spPr>
          <a:xfrm>
            <a:off x="294353" y="3138732"/>
            <a:ext cx="5634498" cy="35392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BBB344-CAC1-4AA4-984B-A9BCFCD6B4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b="40430"/>
          <a:stretch/>
        </p:blipFill>
        <p:spPr>
          <a:xfrm>
            <a:off x="3687637" y="179990"/>
            <a:ext cx="3288158" cy="3356489"/>
          </a:xfrm>
          <a:prstGeom prst="rect">
            <a:avLst/>
          </a:prstGeom>
        </p:spPr>
      </p:pic>
      <p:sp>
        <p:nvSpPr>
          <p:cNvPr id="19" name="Объект 18">
            <a:extLst>
              <a:ext uri="{FF2B5EF4-FFF2-40B4-BE49-F238E27FC236}">
                <a16:creationId xmlns:a16="http://schemas.microsoft.com/office/drawing/2014/main" id="{5E60A54B-98EF-475E-95FB-422F06DCC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6" y="1690688"/>
            <a:ext cx="10663084" cy="3898951"/>
          </a:xfrm>
        </p:spPr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57861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AC27B-0F91-4283-ADD4-11E366F7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36639" cy="761310"/>
          </a:xfrm>
        </p:spPr>
        <p:txBody>
          <a:bodyPr>
            <a:normAutofit/>
          </a:bodyPr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EB75B8-0E6C-4900-9004-B48041CD0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3" y="2564238"/>
            <a:ext cx="5920409" cy="404304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1733BC-7A49-45E9-B269-784A919667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6" b="26236"/>
          <a:stretch/>
        </p:blipFill>
        <p:spPr>
          <a:xfrm>
            <a:off x="6231942" y="92457"/>
            <a:ext cx="5648366" cy="27508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19BCC3-D5F4-44FD-9684-7F323D7391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36551"/>
          <a:stretch/>
        </p:blipFill>
        <p:spPr>
          <a:xfrm>
            <a:off x="6311213" y="2981251"/>
            <a:ext cx="5569253" cy="2630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97854F-48B9-4254-86CC-2AA8E7D48A48}"/>
              </a:ext>
            </a:extLst>
          </p:cNvPr>
          <p:cNvSpPr txBox="1"/>
          <p:nvPr/>
        </p:nvSpPr>
        <p:spPr>
          <a:xfrm>
            <a:off x="560704" y="92457"/>
            <a:ext cx="56483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Сьогодні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виповнилося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38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з моменту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аварії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Чорнобильській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АЕС, яка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вважається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найбільшою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за всю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історію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ядерної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енергетики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як за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кількістю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загиблих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потерпілих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наслідків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людей, так і за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економічним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збитком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Відлуння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трагедії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чуємо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донині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… Тому ми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гідно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вшанувати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тих,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хто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поклав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своє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віддав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своє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здоров’я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за те,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сьогодні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могли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спокійно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жити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нашій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державі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UA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2DB552-EC6B-4A41-89D0-D88151761D19}"/>
              </a:ext>
            </a:extLst>
          </p:cNvPr>
          <p:cNvSpPr txBox="1"/>
          <p:nvPr/>
        </p:nvSpPr>
        <p:spPr>
          <a:xfrm>
            <a:off x="6371304" y="3244334"/>
            <a:ext cx="5645104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класний керівник 10-б класу: Алла Бєлова.</a:t>
            </a:r>
            <a:endParaRPr lang="ru-UA" sz="2800" dirty="0">
              <a:solidFill>
                <a:srgbClr val="FF0000"/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4697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88F9-108A-42B6-890A-7DCB4D19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17"/>
            <a:ext cx="10515600" cy="1126435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мирний може воювати. І мирний атом може знищити життя. </a:t>
            </a:r>
            <a:b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це говорить 26 квітня-дата, яка не піде і не зникне в забуття…</a:t>
            </a:r>
            <a:endParaRPr lang="ru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86D3F4-D554-45EF-9FE7-653853BBC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1113183"/>
            <a:ext cx="11052313" cy="5379693"/>
          </a:xfrm>
        </p:spPr>
      </p:pic>
    </p:spTree>
    <p:extLst>
      <p:ext uri="{BB962C8B-B14F-4D97-AF65-F5344CB8AC3E}">
        <p14:creationId xmlns:p14="http://schemas.microsoft.com/office/powerpoint/2010/main" val="33611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EA371-8B9B-46CB-AEFE-9B297AEE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264698"/>
            <a:ext cx="10515600" cy="1325563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 в ті хвилини болю, втрат, печалі, собі і уявити не могли </a:t>
            </a:r>
            <a:br>
              <a:rPr lang="uk-UA" sz="2800" dirty="0">
                <a:solidFill>
                  <a:srgbClr val="C0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rgbClr val="C0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 наслідки, про ту людську недбалість, про те, нащо Вкраїну обрекли…</a:t>
            </a:r>
            <a:endParaRPr lang="ru-UA" sz="2800" dirty="0">
              <a:solidFill>
                <a:srgbClr val="C00000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954799-7367-4B68-94DA-D3F4C1FAF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1" y="1590261"/>
            <a:ext cx="5372513" cy="4558748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6C302F5-DA10-4ECC-876A-6E696BBEE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74" y="1590261"/>
            <a:ext cx="5857461" cy="455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829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90CF3-F20F-40C6-998D-512061A8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err="1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Чернобиль</a:t>
            </a:r>
            <a:r>
              <a:rPr lang="uk-UA" sz="2800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спав, і спало все навколо. Ніщо не віщувало нам біди.</a:t>
            </a:r>
            <a:br>
              <a:rPr lang="uk-UA" sz="2800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 вибух пролунав, реактор розірвався, лише біліли вквітчані сади…</a:t>
            </a:r>
            <a:endParaRPr lang="ru-UA" sz="2800" dirty="0">
              <a:solidFill>
                <a:srgbClr val="7030A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7825DBB-2C50-4061-8B48-DFE0ED7EC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1" y="1690688"/>
            <a:ext cx="4768299" cy="4471573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BB36DE-FFA5-4735-9E5F-4B289D0BC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41" y="1690689"/>
            <a:ext cx="6353176" cy="44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235D1-EADC-465F-A369-400653ADB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06" y="365126"/>
            <a:ext cx="11197446" cy="87374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Оголосили взяти необхідне і поспіхом вивозили ген- ген.</a:t>
            </a:r>
            <a:br>
              <a:rPr lang="uk-UA" sz="2800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Лишали всі нажите, миле рідне, не розуміючи, що це тепер чуже…</a:t>
            </a:r>
            <a:endParaRPr lang="ru-UA" sz="2800" dirty="0">
              <a:solidFill>
                <a:srgbClr val="7030A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986E64-4D5E-4094-AFC5-304542C72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0" y="1537252"/>
            <a:ext cx="4903305" cy="517326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2E9B8D-A400-4945-A5D3-B4412B698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26" y="1537252"/>
            <a:ext cx="6255026" cy="517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2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CCB26-770B-4BBF-BFF8-ACDEAA9B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>
            <a:normAutofit/>
          </a:bodyPr>
          <a:lstStyle/>
          <a:p>
            <a:pPr algn="ctr"/>
            <a:r>
              <a:rPr lang="ru-RU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наша мука і </a:t>
            </a:r>
            <a:r>
              <a:rPr lang="ru-RU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трагедія</a:t>
            </a:r>
            <a:r>
              <a:rPr lang="ru-RU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наш </a:t>
            </a:r>
            <a:r>
              <a:rPr lang="ru-RU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нестерпний</a:t>
            </a:r>
            <a:r>
              <a:rPr lang="ru-RU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UA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75E24AF-9141-4401-BAEF-90069EDAE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1690689"/>
            <a:ext cx="5817704" cy="480218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FB5656-10E2-49C0-AAC7-6599F43D8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08" y="1690688"/>
            <a:ext cx="5102087" cy="4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2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E2782-3694-485F-8184-EFE035A8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...</a:t>
            </a:r>
            <a:r>
              <a:rPr lang="ru-RU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лелека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в'є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там </a:t>
            </a:r>
            <a:r>
              <a:rPr lang="ru-RU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гніздечка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      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лунає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там </a:t>
            </a:r>
            <a:r>
              <a:rPr lang="ru-RU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сміх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Наче сироти, стали </a:t>
            </a:r>
            <a:r>
              <a:rPr lang="ru-RU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містечка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людей </a:t>
            </a:r>
            <a:r>
              <a:rPr lang="ru-RU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нерозумних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19ADAB-9094-411D-9C9E-D989A7AC2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7" y="2005781"/>
            <a:ext cx="11533239" cy="20500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Чорнобильська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катастрофа –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екологічно-соціальна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катастрофа,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спричинена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вибухом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подальшим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руйнуванням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четвертого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енергоблоку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Чорнобильської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атомної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електростанції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ніч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на 26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квітня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1986 року,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розташованої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території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України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Руйнування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мало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вибуховий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характер, реактор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був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повністю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зруйнований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і в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довкілля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було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викинуто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велику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кількість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радіоактивних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речовин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.</a:t>
            </a:r>
            <a:endParaRPr lang="ru-UA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2E84DC-298A-4089-8C50-A2D4BE323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6" y="4055806"/>
            <a:ext cx="4557253" cy="25662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78443E-3D1E-4279-AAA2-2EF30CACAF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3" b="38494"/>
          <a:stretch/>
        </p:blipFill>
        <p:spPr>
          <a:xfrm>
            <a:off x="5102942" y="3539613"/>
            <a:ext cx="6813754" cy="308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5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51439-3A77-4613-B902-28DFFE88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52" y="176981"/>
            <a:ext cx="11058832" cy="1327355"/>
          </a:xfrm>
        </p:spPr>
        <p:txBody>
          <a:bodyPr>
            <a:noAutofit/>
          </a:bodyPr>
          <a:lstStyle/>
          <a:p>
            <a:r>
              <a:rPr lang="ru-RU" sz="28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Ми не </a:t>
            </a:r>
            <a:r>
              <a:rPr lang="ru-RU" sz="2800" b="0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sz="28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800" b="0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забувати</a:t>
            </a:r>
            <a:r>
              <a:rPr lang="ru-RU" sz="28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0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самопожертву</a:t>
            </a:r>
            <a:r>
              <a:rPr lang="ru-RU" sz="28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ліквідаторів</a:t>
            </a:r>
            <a:r>
              <a:rPr lang="ru-RU" sz="28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28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ЧАЕС, </a:t>
            </a:r>
            <a:r>
              <a:rPr lang="ru-RU" sz="2800" b="0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пройшли</a:t>
            </a:r>
            <a:r>
              <a:rPr lang="ru-RU" sz="28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800" b="0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8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кола ядерного пекла. </a:t>
            </a:r>
            <a:r>
              <a:rPr lang="ru-RU" sz="2800" b="0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8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не дожили до </a:t>
            </a:r>
            <a:r>
              <a:rPr lang="ru-RU" sz="2800" b="0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теперішніх</a:t>
            </a:r>
            <a:r>
              <a:rPr lang="ru-RU" sz="28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8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sz="28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8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0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8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майбутніх</a:t>
            </a:r>
            <a:r>
              <a:rPr lang="ru-RU" sz="28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поколінь</a:t>
            </a:r>
            <a:r>
              <a:rPr lang="ru-RU" sz="2800" b="0" i="0" dirty="0">
                <a:solidFill>
                  <a:srgbClr val="555555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9956A8-CCBF-4192-8ACD-8AB4296DD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90688"/>
            <a:ext cx="11518490" cy="499033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Президії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Верховної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РСР у 1990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«Днем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чорнобильської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трагедії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приспускається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прапор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держустановах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будинках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26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1986 року на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Чорнобильській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АЕС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сталися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вибухи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зруйновано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реактор четвертого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енергоблоку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потрапили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радіоактивні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вітром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розсіялися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Україною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багатьма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Техногенна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катастрофа забрала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численних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ліквідаторів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в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здогадувалися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загрозу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радіація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ліквідували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пожежу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проводили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аварійному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блоці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30-кілометрова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ЧАЕС стала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пусткою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евакуйовано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Чорнобильської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щемітимуть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болем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стати жертвою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неконтрольованого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розробок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Катастрофа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найбільшою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всю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ядерної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енергетики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за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загиблих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потерпілих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так і за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економічним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збитком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Радіоактивна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хмара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пройшла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європейською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СРСР,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більшою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східною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США.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60 %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радіоактивних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осіло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Білорусі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200 000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евакуйовані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зон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забруднення.Радіоактивного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зазнали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600 000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ліквідатори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ЧАЕС створена 30-кілометрова зона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відчуження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9853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FEA84-97C4-4CE4-A46C-FD162200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Чорнобиль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—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біль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України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»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4231E4-8727-40B9-AA06-708BF8596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16" y="1873045"/>
            <a:ext cx="7992397" cy="479322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42E47F-89BC-4D6F-A8BC-5D2D297364A5}"/>
              </a:ext>
            </a:extLst>
          </p:cNvPr>
          <p:cNvSpPr txBox="1"/>
          <p:nvPr/>
        </p:nvSpPr>
        <p:spPr>
          <a:xfrm>
            <a:off x="339213" y="1997839"/>
            <a:ext cx="362810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Чорною</a:t>
            </a:r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 та </a:t>
            </a:r>
            <a:r>
              <a:rPr lang="ru-RU" sz="20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гіркою</a:t>
            </a:r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увійшла</a:t>
            </a:r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ця</a:t>
            </a:r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 дата в </a:t>
            </a:r>
            <a:r>
              <a:rPr lang="ru-RU" sz="20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історію</a:t>
            </a:r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людства</a:t>
            </a:r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Мы - </a:t>
            </a:r>
            <a:r>
              <a:rPr lang="ru-RU" sz="20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атомні</a:t>
            </a:r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 заложники </a:t>
            </a:r>
            <a:r>
              <a:rPr lang="ru-RU" sz="20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прогресу</a:t>
            </a:r>
            <a:endParaRPr lang="ru-RU" sz="2000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Verdana" panose="020B0604030504040204" pitchFamily="34" charset="0"/>
            </a:endParaRPr>
          </a:p>
          <a:p>
            <a:pPr algn="just"/>
            <a:r>
              <a:rPr lang="ru-RU" sz="20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Вже</a:t>
            </a:r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 в нас нема </a:t>
            </a:r>
            <a:r>
              <a:rPr lang="ru-RU" sz="20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ні</a:t>
            </a:r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лісу</a:t>
            </a:r>
            <a:b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</a:br>
            <a:r>
              <a:rPr lang="ru-RU" sz="20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ні</a:t>
            </a:r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 небес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Так і живем</a:t>
            </a:r>
            <a:b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</a:br>
            <a:r>
              <a:rPr lang="ru-RU" sz="20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від</a:t>
            </a:r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стресу</a:t>
            </a:r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 і до </a:t>
            </a:r>
            <a:r>
              <a:rPr lang="ru-RU" sz="20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стресу</a:t>
            </a:r>
            <a:endParaRPr lang="ru-RU" sz="2000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Verdana" panose="020B0604030504040204" pitchFamily="34" charset="0"/>
            </a:endParaRPr>
          </a:p>
          <a:p>
            <a:pPr algn="just"/>
            <a:r>
              <a:rPr lang="ru-RU" sz="20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Абетку</a:t>
            </a:r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смерті</a:t>
            </a:r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маємо</a:t>
            </a:r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 —</a:t>
            </a:r>
            <a:b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АЕС</a:t>
            </a:r>
          </a:p>
          <a:p>
            <a:pPr algn="just"/>
            <a:r>
              <a:rPr lang="ru-RU" sz="2000" b="0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Ліна</a:t>
            </a:r>
            <a:r>
              <a:rPr lang="ru-RU" sz="2000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Костенко «</a:t>
            </a:r>
            <a:r>
              <a:rPr lang="ru-RU" sz="2000" b="0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Летючі</a:t>
            </a:r>
            <a:r>
              <a:rPr lang="ru-RU" sz="2000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катрени</a:t>
            </a:r>
            <a:r>
              <a:rPr lang="ru-RU" sz="2000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»</a:t>
            </a:r>
            <a:endParaRPr lang="ru-RU" sz="2000" b="0" i="0" dirty="0">
              <a:solidFill>
                <a:srgbClr val="00B05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957</Words>
  <Application>Microsoft Office PowerPoint</Application>
  <PresentationFormat>Широкоэкранный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Times New Roman</vt:lpstr>
      <vt:lpstr>Verdana</vt:lpstr>
      <vt:lpstr>Тема Office</vt:lpstr>
      <vt:lpstr>26.04.2024р. "Чорнобиль - трагедія, подвиг, пам'ять..."                                                               Єдиний урок      у 10-Б клас.</vt:lpstr>
      <vt:lpstr>І мирний може воювати. І мирний атом може знищити життя.  Про це говорить 26 квітня-дата, яка не піде і не зникне в забуття…</vt:lpstr>
      <vt:lpstr>І в ті хвилини болю, втрат, печалі, собі і уявити не могли  Про наслідки, про ту людську недбалість, про те, нащо Вкраїну обрекли…</vt:lpstr>
      <vt:lpstr>Чернобиль спав, і спало все навколо. Ніщо не віщувало нам біди. Та вибух пролунав, реактор розірвався, лише біліли вквітчані сади…</vt:lpstr>
      <vt:lpstr>Оголосили взяти необхідне і поспіхом вивозили ген- ген. Лишали всі нажите, миле рідне, не розуміючи, що це тепер чуже…</vt:lpstr>
      <vt:lpstr>Це - наша мука і трагедія, наш нестерпний біль…</vt:lpstr>
      <vt:lpstr>       ...Вже лелека не в'є там гніздечка,                Не лунає там пісня і сміх,    Наче сироти, стали містечка                         Без людей нерозумних своїх. </vt:lpstr>
      <vt:lpstr>Ми не маємо права забувати про самопожертву ліквідаторів аварії на ЧАЕС, які пройшли через усі кола ядерного пекла. Багато з цих людей не дожили до теперішніх днів, задля збереження життя і здоров’я майбутніх поколінь.</vt:lpstr>
      <vt:lpstr>«Чорнобиль — біль України»</vt:lpstr>
      <vt:lpstr>«Чорнобиль - живий плач мертвої зони»</vt:lpstr>
      <vt:lpstr>Презентация PowerPoint</vt:lpstr>
      <vt:lpstr>26 квітня – є днем пам’яті про найбільшу техногенну катастрофу та вшанування героїзму пожежників, експлуатаційного персоналу ЧАЕС, військовослужбовців, будівельників, учених, медиків, які брали участь у ліквідації наслідків аварії на ЧАЕС. Подвиг цих людей назавжди записано до літопису людської мужності, він навічно залишиться у пам’яті українського народу. </vt:lpstr>
      <vt:lpstr>Презентация PowerPoint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26.04.2024р. "Чорнобиль - трагедія, подвиг, пам'ять..."                                                               Єдиний урок      у 10-Б клас.</dc:title>
  <dc:creator>perfect</dc:creator>
  <cp:lastModifiedBy>perfect</cp:lastModifiedBy>
  <cp:revision>4</cp:revision>
  <dcterms:created xsi:type="dcterms:W3CDTF">2024-04-13T08:56:31Z</dcterms:created>
  <dcterms:modified xsi:type="dcterms:W3CDTF">2024-04-19T11:42:42Z</dcterms:modified>
</cp:coreProperties>
</file>