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68" r:id="rId9"/>
    <p:sldId id="267" r:id="rId10"/>
    <p:sldId id="266" r:id="rId11"/>
    <p:sldId id="269" r:id="rId12"/>
    <p:sldId id="270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eDrnCPfKXf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YbxhOOFU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61576">
            <a:off x="2031912" y="1032677"/>
            <a:ext cx="70641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7200" b="1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</a:t>
            </a:r>
          </a:p>
          <a:p>
            <a:pPr algn="ctr"/>
            <a:r>
              <a:rPr lang="ru-RU" sz="7200" b="1" cap="none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cap="none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Безпечна</a:t>
            </a:r>
            <a:r>
              <a:rPr lang="ru-RU" sz="7200" b="1" cap="none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дорога </a:t>
            </a:r>
          </a:p>
          <a:p>
            <a:pPr algn="ctr"/>
            <a:r>
              <a:rPr lang="ru-RU" sz="7200" b="1" cap="none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додому</a:t>
            </a:r>
            <a:r>
              <a:rPr lang="ru-RU" sz="7200" b="1" cap="none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b="1" cap="none" spc="-300" dirty="0">
              <a:ln w="9525">
                <a:solidFill>
                  <a:schemeClr val="accent6">
                    <a:lumMod val="75000"/>
                  </a:schemeClr>
                </a:solidFill>
                <a:prstDash val="lgDash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0993">
            <a:off x="1734118" y="4389119"/>
            <a:ext cx="2019734" cy="2019734"/>
          </a:xfrm>
          <a:prstGeom prst="rect">
            <a:avLst/>
          </a:prstGeom>
          <a:noFill/>
        </p:spPr>
      </p:pic>
      <p:pic>
        <p:nvPicPr>
          <p:cNvPr id="22532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0910">
            <a:off x="8825213" y="319172"/>
            <a:ext cx="1835084" cy="18279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61576">
            <a:off x="4272987" y="4518855"/>
            <a:ext cx="23527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cap="none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sz="2400" b="1" cap="none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-дефектолог</a:t>
            </a:r>
          </a:p>
          <a:p>
            <a:pPr algn="ctr"/>
            <a:r>
              <a:rPr lang="ru-RU" sz="2400" b="1" cap="none" spc="-300" dirty="0" err="1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Нікітітна</a:t>
            </a:r>
            <a:r>
              <a:rPr lang="ru-RU" sz="2400" b="1" cap="none" spc="-30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lgDash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Я.О.</a:t>
            </a:r>
          </a:p>
          <a:p>
            <a:pPr algn="ctr"/>
            <a:endParaRPr lang="ru-RU" sz="7200" b="1" cap="none" spc="-300" dirty="0">
              <a:ln w="9525">
                <a:solidFill>
                  <a:schemeClr val="accent6">
                    <a:lumMod val="75000"/>
                  </a:schemeClr>
                </a:solidFill>
                <a:prstDash val="lgDash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81" y="346029"/>
            <a:ext cx="84989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latin typeface="Times New Roman" pitchFamily="18" charset="0"/>
                <a:cs typeface="Times New Roman" pitchFamily="18" charset="0"/>
              </a:rPr>
              <a:t>Обережно обходити транспорт, який стоїть.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76" y="0"/>
            <a:ext cx="10515600" cy="1325563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/>
          <a:stretch>
            <a:fillRect/>
          </a:stretch>
        </p:blipFill>
        <p:spPr>
          <a:xfrm>
            <a:off x="1015775" y="1347535"/>
            <a:ext cx="7926094" cy="5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37556" r="36291" b="33043"/>
          <a:stretch>
            <a:fillRect/>
          </a:stretch>
        </p:blipFill>
        <p:spPr bwMode="auto">
          <a:xfrm>
            <a:off x="3078481" y="3051208"/>
            <a:ext cx="4560814" cy="1578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 r="38781" b="72727"/>
          <a:stretch>
            <a:fillRect/>
          </a:stretch>
        </p:blipFill>
        <p:spPr bwMode="auto">
          <a:xfrm>
            <a:off x="962527" y="1347536"/>
            <a:ext cx="4321742" cy="1443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621" y="-88534"/>
            <a:ext cx="7892534" cy="336441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Де і як ми можемо переходити дорогу?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endParaRPr lang="en-US" sz="5400" b="1" dirty="0"/>
          </a:p>
        </p:txBody>
      </p:sp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72921" r="35154"/>
          <a:stretch>
            <a:fillRect/>
          </a:stretch>
        </p:blipFill>
        <p:spPr bwMode="auto">
          <a:xfrm>
            <a:off x="5082139" y="4928134"/>
            <a:ext cx="4886408" cy="1530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5902" y="4422711"/>
            <a:ext cx="5209598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Давайте </a:t>
            </a:r>
          </a:p>
          <a:p>
            <a:r>
              <a:rPr lang="ru-RU" sz="3600" b="1" cap="none" spc="0" dirty="0" err="1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прослухаємо</a:t>
            </a:r>
            <a:r>
              <a:rPr lang="ru-RU" sz="3600" b="1" cap="none" spc="0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пісеньку</a:t>
            </a:r>
            <a:r>
              <a:rPr lang="ru-RU" sz="3600" b="1" cap="none" spc="0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Про </a:t>
            </a:r>
            <a:r>
              <a:rPr lang="ru-RU" sz="3600" b="1" dirty="0" err="1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вона </a:t>
            </a:r>
            <a:r>
              <a:rPr lang="ru-RU" sz="3600" b="1" dirty="0" err="1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була</a:t>
            </a:r>
            <a:r>
              <a:rPr lang="ru-RU" sz="3600" b="1" dirty="0" smtClean="0">
                <a:ln w="31550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r>
              <a:rPr lang="en-US" sz="40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</a:br>
            <a:r>
              <a:rPr lang="ru-RU" sz="2200" dirty="0" err="1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4"/>
              </a:rPr>
              <a:t>Пісня</a:t>
            </a:r>
            <a:r>
              <a:rPr lang="ru-RU" sz="2200" dirty="0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4"/>
              </a:rPr>
              <a:t> "Веселий </a:t>
            </a:r>
            <a:r>
              <a:rPr lang="ru-RU" sz="2200" dirty="0" err="1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4"/>
              </a:rPr>
              <a:t>світлофор</a:t>
            </a:r>
            <a:r>
              <a:rPr lang="ru-RU" sz="2200" dirty="0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4"/>
              </a:rPr>
              <a:t>" – </a:t>
            </a:r>
            <a:r>
              <a:rPr lang="en-US" sz="2200" dirty="0">
                <a:solidFill>
                  <a:prstClr val="black"/>
                </a:solidFill>
                <a:latin typeface="Calibri Light"/>
                <a:ea typeface="+mj-ea"/>
                <a:cs typeface="+mj-cs"/>
                <a:hlinkClick r:id="rId4"/>
              </a:rPr>
              <a:t>YouTube</a:t>
            </a:r>
            <a:endParaRPr lang="ru-RU" sz="3600" b="1" cap="none" spc="0" dirty="0">
              <a:ln w="31550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9076441" cy="1325563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9875"/>
            <a:ext cx="11376025" cy="63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3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258866">
            <a:off x="2221119" y="1832485"/>
            <a:ext cx="8892843" cy="368836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Мета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познайомити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правилами дорожнього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руху;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обґрунтувати важливість дотримання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безпечної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відповідальної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поведінки 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дорозі додому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задля збереження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 та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здоров’я.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4799308" cy="8237349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0724" y="155114"/>
            <a:ext cx="8978405" cy="1885441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Не можна перебігати вулицю перед транспортом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"/>
          <a:stretch>
            <a:fillRect/>
          </a:stretch>
        </p:blipFill>
        <p:spPr bwMode="auto">
          <a:xfrm>
            <a:off x="1965416" y="1395099"/>
            <a:ext cx="7226710" cy="53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3" y="-144379"/>
            <a:ext cx="9357593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/>
            </a:r>
            <a:br>
              <a:rPr lang="en-US" dirty="0"/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Обходити тролейбуси та автобуси позаду, але не поспішати</a:t>
            </a:r>
            <a:r>
              <a:rPr lang="uk-UA" sz="4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3348" y="3359021"/>
            <a:ext cx="5883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err="1">
                <a:hlinkClick r:id="rId3"/>
              </a:rPr>
              <a:t>Руханка</a:t>
            </a:r>
            <a:r>
              <a:rPr lang="ru-RU" sz="2000" dirty="0">
                <a:hlinkClick r:id="rId3"/>
              </a:rPr>
              <a:t> до </a:t>
            </a:r>
            <a:r>
              <a:rPr lang="ru-RU" sz="2000" dirty="0" err="1">
                <a:hlinkClick r:id="rId3"/>
              </a:rPr>
              <a:t>тижня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безпеки</a:t>
            </a:r>
            <a:r>
              <a:rPr lang="ru-RU" sz="2000" dirty="0">
                <a:hlinkClick r:id="rId3"/>
              </a:rPr>
              <a:t> для </a:t>
            </a:r>
            <a:r>
              <a:rPr lang="ru-RU" sz="2000" dirty="0" err="1">
                <a:hlinkClick r:id="rId3"/>
              </a:rPr>
              <a:t>дітей</a:t>
            </a:r>
            <a:r>
              <a:rPr lang="ru-RU" sz="2000" dirty="0">
                <a:hlinkClick r:id="rId3"/>
              </a:rPr>
              <a:t> старшого </a:t>
            </a:r>
            <a:r>
              <a:rPr lang="ru-RU" sz="2000" dirty="0" err="1">
                <a:hlinkClick r:id="rId3"/>
              </a:rPr>
              <a:t>дошкільного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віку</a:t>
            </a:r>
            <a:r>
              <a:rPr lang="ru-RU" sz="2000" dirty="0">
                <a:hlinkClick r:id="rId3"/>
              </a:rPr>
              <a:t> " </a:t>
            </a:r>
            <a:r>
              <a:rPr lang="ru-RU" sz="2000" dirty="0" err="1">
                <a:hlinkClick r:id="rId3"/>
              </a:rPr>
              <a:t>Дорожня</a:t>
            </a:r>
            <a:r>
              <a:rPr lang="ru-RU" sz="2000" dirty="0">
                <a:hlinkClick r:id="rId3"/>
              </a:rPr>
              <a:t> </a:t>
            </a:r>
            <a:r>
              <a:rPr lang="ru-RU" sz="2000" dirty="0" err="1">
                <a:hlinkClick r:id="rId3"/>
              </a:rPr>
              <a:t>безпека</a:t>
            </a:r>
            <a:r>
              <a:rPr lang="ru-RU" sz="2000" dirty="0">
                <a:hlinkClick r:id="rId3"/>
              </a:rPr>
              <a:t>". - </a:t>
            </a:r>
            <a:r>
              <a:rPr lang="ru-RU" sz="2000" dirty="0" err="1">
                <a:hlinkClick r:id="rId3"/>
              </a:rPr>
              <a:t>YouTube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372" y="2062867"/>
            <a:ext cx="115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зараз давайте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трішки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розімнемось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43" y="229906"/>
            <a:ext cx="9046945" cy="682011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Обходити трамвай треба попереду, але не поспішати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8368675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Не можна кататися з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на дорогу.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130</Words>
  <Application>Microsoft Office PowerPoint</Application>
  <PresentationFormat>Произвольный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      Мета: познайомити учнів з правилами дорожнього руху; обґрунтувати важливість дотримання безпечної та відповідальної  поведінки на дорозі додому  задля збереження  життя та здоров’я.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 </vt:lpstr>
      <vt:lpstr> Обходити тролейбуси та автобуси позаду, але не поспішати.</vt:lpstr>
      <vt:lpstr>Презентация PowerPoint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   </vt:lpstr>
      <vt:lpstr>Як правильно переходити дорогу?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Алексей Оникиенко</cp:lastModifiedBy>
  <cp:revision>32</cp:revision>
  <dcterms:created xsi:type="dcterms:W3CDTF">2022-11-15T11:16:57Z</dcterms:created>
  <dcterms:modified xsi:type="dcterms:W3CDTF">2023-11-21T11:25:25Z</dcterms:modified>
</cp:coreProperties>
</file>