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D1C98-5405-4708-B783-59C0D63E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845CF8-9998-4BD0-BD6A-BF3F473C7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A093FB-E0A3-42D2-BC5D-6BF4E1224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8A14-5D69-4C33-9CDD-77B88C3AA25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EB78FA-DE76-419C-8102-9BE4658AE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14400C-0AAA-48CC-AF06-102A17C40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3D4E-90B9-4DE8-9D81-1B6D3894E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76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44EA52-E392-4BEA-B122-4D7C5FB74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B4EB21-2F46-423E-8C7E-45CDD0631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51890B-7086-48EF-B889-30667601E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8A14-5D69-4C33-9CDD-77B88C3AA25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163935-2972-4E29-8E00-175882A23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1F41A6-C25D-43A1-8149-16E7F594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3D4E-90B9-4DE8-9D81-1B6D3894E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52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60E0D5E-45E1-49DE-994A-B1FD3A4AB9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562219-96CF-4075-9DBC-AD9A5A237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8C0B7A-384E-48C8-B907-5FC1F9EB2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8A14-5D69-4C33-9CDD-77B88C3AA25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A5B386-136D-418D-A6BA-9FA2D918F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5FB340-A6BB-4F1E-B9A8-9CDFC128D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3D4E-90B9-4DE8-9D81-1B6D3894E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46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382C6-4607-40C8-8669-CFCBE6749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79B8E6-93C7-47CB-BBF1-9E57B197D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7E5B8F-8AC9-4036-85C2-3C792F84C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8A14-5D69-4C33-9CDD-77B88C3AA25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14907F-6484-4C7E-83E2-1E1A8504E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71B507-CA29-435C-AE33-1E2A4909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3D4E-90B9-4DE8-9D81-1B6D3894E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7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FCEB0-910E-4B2B-B332-8830DD1D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18692B-42D0-4DC8-B10A-B9FD731F4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3A463-F213-4D53-A450-0D45A51D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8A14-5D69-4C33-9CDD-77B88C3AA25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741B93-37B4-4493-A9B6-B48F5C8FC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D862FD-1FAA-4CD2-9770-2C5429941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3D4E-90B9-4DE8-9D81-1B6D3894E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29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6B648-4B02-4D77-9512-AFA921F0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3BFFBB-A2C6-45E0-BC8C-A005EC8C1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25238E-8433-4047-8136-FCCC1E61F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ECA71-A112-4186-81E9-37E51E38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8A14-5D69-4C33-9CDD-77B88C3AA25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F5A067-FE3E-4561-AD4E-2832EC9CF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4AE858-20AD-4B7D-B476-01EF63233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3D4E-90B9-4DE8-9D81-1B6D3894E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63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05026-46D0-43BE-BE0D-2BD7E9772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0E4620-4A6F-4920-BAF2-274E47045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63A09F-8D88-4B80-9008-D149721BE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FC20B2-2265-4D05-A4C6-E5B1C17C69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5A2014-6A59-440B-9460-969FBAAFED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006E77-6D7D-4276-BA92-F57F0AED6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8A14-5D69-4C33-9CDD-77B88C3AA25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9A0E3D-F4BB-42A5-B93C-2CAB7DE42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24E4A2-AE6F-485E-AC4B-8164E9B47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3D4E-90B9-4DE8-9D81-1B6D3894E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62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CE28F-1112-4247-80A0-FD146A8E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235A73-6CBA-42A7-9571-527EC19D1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8A14-5D69-4C33-9CDD-77B88C3AA25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969C72A-2027-4A18-B12B-F745EF8C9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1D03AE-5D59-4196-B9E4-193746E0F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3D4E-90B9-4DE8-9D81-1B6D3894E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182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7372D8F-44EC-46A7-B553-4B12A0A68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8A14-5D69-4C33-9CDD-77B88C3AA25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F488EB-26C9-4934-85CD-06E36FEEF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F0DE01-AA05-4C12-91DC-5EF64D64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3D4E-90B9-4DE8-9D81-1B6D3894E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80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7EA83-CC52-4C6E-B9FD-BFD2D6AD4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DB9B4C-0D9F-4FAA-A701-0D9376038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BB53A9-FB2F-4123-83B3-A185C8F81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1E7ADC-BA4B-400F-87BB-87CF66CE9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8A14-5D69-4C33-9CDD-77B88C3AA25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6074DB-BCFA-4A9F-88EB-EC5D10414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7F7878-A551-4B70-ADC1-E32F04DDD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3D4E-90B9-4DE8-9D81-1B6D3894E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32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658AB7-E214-41B0-B10A-C66AE1FDD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85B469B-2630-4D2F-9DBB-884C76EBEF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1DDD1A-5CD5-4B80-83AD-6A88FD5AC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4B7C67-18C5-41CC-8F26-84C8A1A32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8A14-5D69-4C33-9CDD-77B88C3AA25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6FEDB0-8338-4F70-BE79-FEE5AB7CB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79C64E-9D0E-4B48-8635-D8F91646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3D4E-90B9-4DE8-9D81-1B6D3894E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99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917BFC-292F-46B6-AFCF-ACDAFB74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B2CCAE-46DB-4F0B-8386-E2D9715CE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2CA265-359C-40A2-B19D-DEDD6915B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98A14-5D69-4C33-9CDD-77B88C3AA25A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04474B-A780-4E20-B60F-E020567B4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A3DCCA-B0BB-4649-A0E6-44A88BC19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D3D4E-90B9-4DE8-9D81-1B6D3894E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35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uspilne.media/tag/ukraina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C%D0%BE%D1%81%D0%BA%D0%BE%D0%B2%D1%96%D1%8F" TargetMode="External"/><Relationship Id="rId3" Type="http://schemas.openxmlformats.org/officeDocument/2006/relationships/hyperlink" Target="https://uk.wikipedia.org/wiki/%D0%91%D0%BE%D0%B3%D0%B4%D0%B0%D0%BD_%D0%A5%D0%BC%D0%B5%D0%BB%D1%8C%D0%BD%D0%B8%D1%86%D1%8C%D0%BA%D0%B8%D0%B9" TargetMode="External"/><Relationship Id="rId7" Type="http://schemas.openxmlformats.org/officeDocument/2006/relationships/hyperlink" Target="https://uk.wikipedia.org/wiki/%D0%9F%D0%BE%D0%BB%D1%8C%D1%89%D0%B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F%D0%B8%D0%BB%D0%B8%D0%BF_%D0%9E%D1%80%D0%BB%D0%B8%D0%BA" TargetMode="External"/><Relationship Id="rId5" Type="http://schemas.openxmlformats.org/officeDocument/2006/relationships/hyperlink" Target="https://uk.wikipedia.org/wiki/%D0%9F%D0%B5%D1%82%D1%80%D0%BE_%D0%94%D0%BE%D1%80%D0%BE%D1%88%D0%B5%D0%BD%D0%BA%D0%BE" TargetMode="External"/><Relationship Id="rId10" Type="http://schemas.openxmlformats.org/officeDocument/2006/relationships/hyperlink" Target="https://uk.wikipedia.org/wiki/%D0%90%D0%B2%D1%81%D1%82%D1%80%D0%BE-%D0%A3%D0%B3%D0%BE%D1%80%D1%89%D0%B8%D0%BD%D0%B0" TargetMode="External"/><Relationship Id="rId4" Type="http://schemas.openxmlformats.org/officeDocument/2006/relationships/hyperlink" Target="https://uk.wikipedia.org/wiki/%D0%86%D0%B2%D0%B0%D0%BD_%D0%9C%D0%B0%D0%B7%D0%B5%D0%BF%D0%B0" TargetMode="External"/><Relationship Id="rId9" Type="http://schemas.openxmlformats.org/officeDocument/2006/relationships/hyperlink" Target="https://uk.wikipedia.org/wiki/%D0%A0%D1%83%D0%BC%D1%83%D0%BD%D1%96%D1%8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79A0B7-3432-48A0-8BED-35E212962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796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C771E6-8441-4247-B26A-7A366A75F104}"/>
              </a:ext>
            </a:extLst>
          </p:cNvPr>
          <p:cNvSpPr/>
          <p:nvPr/>
        </p:nvSpPr>
        <p:spPr>
          <a:xfrm>
            <a:off x="1560696" y="2551837"/>
            <a:ext cx="95770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" </a:t>
            </a:r>
            <a:r>
              <a:rPr lang="ru-RU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Соборна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r>
              <a:rPr lang="ru-RU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Вільна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r>
              <a:rPr lang="ru-RU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Неподільна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Моя </a:t>
            </a:r>
            <a:r>
              <a:rPr lang="ru-RU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Україна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!"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4172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B3C6DB-D125-4EC1-A912-54FB7A170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C80E0A-B9E8-4560-B604-81406F0B9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44" y="0"/>
            <a:ext cx="51435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0F6D95-8100-4561-9805-EF5EADB1BF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856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77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B3C6DB-D125-4EC1-A912-54FB7A170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AFDB7D-9FEF-49C8-A952-0AB61F0426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3" t="7590" r="473" b="25538"/>
          <a:stretch/>
        </p:blipFill>
        <p:spPr>
          <a:xfrm>
            <a:off x="3108960" y="1380393"/>
            <a:ext cx="6766560" cy="37261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0D7182-DA7F-4B58-BC43-835CF514D7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" t="9026" r="3408" b="20128"/>
          <a:stretch/>
        </p:blipFill>
        <p:spPr>
          <a:xfrm rot="20397009">
            <a:off x="288661" y="689550"/>
            <a:ext cx="4459651" cy="24723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AC90099-A9E5-4742-889C-F8EFF0DB48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13333" b="14462"/>
          <a:stretch/>
        </p:blipFill>
        <p:spPr>
          <a:xfrm rot="20957766">
            <a:off x="7889873" y="4177324"/>
            <a:ext cx="4122731" cy="231797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28867A7-D923-4EA4-8304-16A3AF7F41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" t="12718" r="782" b="9948"/>
          <a:stretch/>
        </p:blipFill>
        <p:spPr>
          <a:xfrm>
            <a:off x="126609" y="4449055"/>
            <a:ext cx="3868616" cy="227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6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A4768A-3C16-4143-BE54-C85600BEF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86CF7E-E256-462B-AE07-926F1F762DEF}"/>
              </a:ext>
            </a:extLst>
          </p:cNvPr>
          <p:cNvSpPr txBox="1"/>
          <p:nvPr/>
        </p:nvSpPr>
        <p:spPr>
          <a:xfrm>
            <a:off x="3404382" y="393895"/>
            <a:ext cx="5120640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свята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A680C9-C41D-48D4-80BD-88DE9023E903}"/>
              </a:ext>
            </a:extLst>
          </p:cNvPr>
          <p:cNvSpPr txBox="1"/>
          <p:nvPr/>
        </p:nvSpPr>
        <p:spPr>
          <a:xfrm>
            <a:off x="407963" y="1364566"/>
            <a:ext cx="6766560" cy="4653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Соборності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дня у 1919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Софійській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проголошений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злуки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(УНР) й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Західно-Української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(ЗУНР). День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Соборності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дістав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свята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1999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 приходом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України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скасовували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повертали.Яка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свята та як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святкують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зараз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369F74-ECD3-4E5B-885A-C737C2C59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513" y="1101781"/>
            <a:ext cx="3916248" cy="558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34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B3C6DB-D125-4EC1-A912-54FB7A170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10199B-16E9-4AF4-941C-4E1F230F69B0}"/>
              </a:ext>
            </a:extLst>
          </p:cNvPr>
          <p:cNvSpPr txBox="1"/>
          <p:nvPr/>
        </p:nvSpPr>
        <p:spPr>
          <a:xfrm>
            <a:off x="872197" y="492370"/>
            <a:ext cx="10635175" cy="3268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соборності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початок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давньоруських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князівського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престолу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сягає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Візантії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втіленням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займались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гетьмани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Богдан Хмельницький"/>
              </a:rPr>
              <a:t>Богдан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Богдан Хмельницький"/>
              </a:rPr>
              <a:t>Хмельницький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Іван Мазепа"/>
              </a:rPr>
              <a:t>Іван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Іван Мазепа"/>
              </a:rPr>
              <a:t> Мазепа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Петро Дорошенко"/>
              </a:rPr>
              <a:t>Петро Дорошенко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 tooltip="Пилип Орлик"/>
              </a:rPr>
              <a:t>Пилип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Пилип Орлик"/>
              </a:rPr>
              <a:t> Орлик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XVIII —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початку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ст., коли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сусідніми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державами: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 tooltip="Польща"/>
              </a:rPr>
              <a:t>Польщею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 tooltip="Московія"/>
              </a:rPr>
              <a:t>Московією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9" tooltip="Румунія"/>
              </a:rPr>
              <a:t>Румунією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Австро-Угорщина"/>
              </a:rPr>
              <a:t>Австро-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0" tooltip="Австро-Угорщина"/>
              </a:rPr>
              <a:t>Угорщиною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знайшла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вітчизняних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мислителів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вкрай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3994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B3C6DB-D125-4EC1-A912-54FB7A170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5E51B86D-0E96-47E6-8AB4-A82C15EFA9B0}"/>
              </a:ext>
            </a:extLst>
          </p:cNvPr>
          <p:cNvSpPr/>
          <p:nvPr/>
        </p:nvSpPr>
        <p:spPr>
          <a:xfrm>
            <a:off x="4431322" y="2001130"/>
            <a:ext cx="2560320" cy="246184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Соборность </a:t>
            </a:r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олна 6">
            <a:extLst>
              <a:ext uri="{FF2B5EF4-FFF2-40B4-BE49-F238E27FC236}">
                <a16:creationId xmlns:a16="http://schemas.microsoft.com/office/drawing/2014/main" id="{F6396205-7993-45D7-8080-450EB55917DE}"/>
              </a:ext>
            </a:extLst>
          </p:cNvPr>
          <p:cNvSpPr/>
          <p:nvPr/>
        </p:nvSpPr>
        <p:spPr>
          <a:xfrm>
            <a:off x="514642" y="395068"/>
            <a:ext cx="2180492" cy="18288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Єдність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олна 7">
            <a:extLst>
              <a:ext uri="{FF2B5EF4-FFF2-40B4-BE49-F238E27FC236}">
                <a16:creationId xmlns:a16="http://schemas.microsoft.com/office/drawing/2014/main" id="{370EE391-2292-480B-A082-85A4B91D6B48}"/>
              </a:ext>
            </a:extLst>
          </p:cNvPr>
          <p:cNvSpPr/>
          <p:nvPr/>
        </p:nvSpPr>
        <p:spPr>
          <a:xfrm>
            <a:off x="4729086" y="4802359"/>
            <a:ext cx="2180492" cy="18288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олна 8">
            <a:extLst>
              <a:ext uri="{FF2B5EF4-FFF2-40B4-BE49-F238E27FC236}">
                <a16:creationId xmlns:a16="http://schemas.microsoft.com/office/drawing/2014/main" id="{FA742957-5A50-461D-862E-E9A88A35922D}"/>
              </a:ext>
            </a:extLst>
          </p:cNvPr>
          <p:cNvSpPr/>
          <p:nvPr/>
        </p:nvSpPr>
        <p:spPr>
          <a:xfrm>
            <a:off x="4489938" y="172330"/>
            <a:ext cx="2180492" cy="18288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Цілісність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олна 9">
            <a:extLst>
              <a:ext uri="{FF2B5EF4-FFF2-40B4-BE49-F238E27FC236}">
                <a16:creationId xmlns:a16="http://schemas.microsoft.com/office/drawing/2014/main" id="{1D0FA6C9-0535-42DF-9F87-5D73A8D048F8}"/>
              </a:ext>
            </a:extLst>
          </p:cNvPr>
          <p:cNvSpPr/>
          <p:nvPr/>
        </p:nvSpPr>
        <p:spPr>
          <a:xfrm>
            <a:off x="514642" y="4676921"/>
            <a:ext cx="2180492" cy="18288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олна 10">
            <a:extLst>
              <a:ext uri="{FF2B5EF4-FFF2-40B4-BE49-F238E27FC236}">
                <a16:creationId xmlns:a16="http://schemas.microsoft.com/office/drawing/2014/main" id="{426EAB10-0319-4FDF-A81F-EE0003D9AAF3}"/>
              </a:ext>
            </a:extLst>
          </p:cNvPr>
          <p:cNvSpPr/>
          <p:nvPr/>
        </p:nvSpPr>
        <p:spPr>
          <a:xfrm>
            <a:off x="8628184" y="3429000"/>
            <a:ext cx="2180492" cy="18288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Неподільність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олна 11">
            <a:extLst>
              <a:ext uri="{FF2B5EF4-FFF2-40B4-BE49-F238E27FC236}">
                <a16:creationId xmlns:a16="http://schemas.microsoft.com/office/drawing/2014/main" id="{9DCC7862-A9FB-4B81-BCF9-145EDB196FAC}"/>
              </a:ext>
            </a:extLst>
          </p:cNvPr>
          <p:cNvSpPr/>
          <p:nvPr/>
        </p:nvSpPr>
        <p:spPr>
          <a:xfrm>
            <a:off x="8246013" y="172330"/>
            <a:ext cx="2180492" cy="18288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Злиття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Волна 12">
            <a:extLst>
              <a:ext uri="{FF2B5EF4-FFF2-40B4-BE49-F238E27FC236}">
                <a16:creationId xmlns:a16="http://schemas.microsoft.com/office/drawing/2014/main" id="{587159F1-55F2-4A0F-8A5E-7AFE77CBC1CB}"/>
              </a:ext>
            </a:extLst>
          </p:cNvPr>
          <p:cNvSpPr/>
          <p:nvPr/>
        </p:nvSpPr>
        <p:spPr>
          <a:xfrm>
            <a:off x="1604888" y="2453053"/>
            <a:ext cx="2180492" cy="18288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272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B3C6DB-D125-4EC1-A912-54FB7A170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A0C7830-560C-4A8C-BD00-52A033B97DEC}"/>
              </a:ext>
            </a:extLst>
          </p:cNvPr>
          <p:cNvSpPr/>
          <p:nvPr/>
        </p:nvSpPr>
        <p:spPr>
          <a:xfrm>
            <a:off x="2243952" y="1827852"/>
            <a:ext cx="77040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Цікаві</a:t>
            </a: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факти</a:t>
            </a: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про </a:t>
            </a:r>
          </a:p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День </a:t>
            </a:r>
            <a:r>
              <a:rPr lang="ru-RU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Соборності</a:t>
            </a: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України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8372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B3C6DB-D125-4EC1-A912-54FB7A170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17533B3-0A43-4BB9-A4FE-6103CBB021A6}"/>
              </a:ext>
            </a:extLst>
          </p:cNvPr>
          <p:cNvSpPr/>
          <p:nvPr/>
        </p:nvSpPr>
        <p:spPr>
          <a:xfrm>
            <a:off x="370688" y="288702"/>
            <a:ext cx="3905890" cy="2229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Переговори про </a:t>
            </a:r>
            <a:r>
              <a:rPr lang="ru-RU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Наддніпрянської</a:t>
            </a:r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Наддністрянською</a:t>
            </a:r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ініціювали</a:t>
            </a:r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лідери</a:t>
            </a:r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Західноукраїнської</a:t>
            </a:r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Народної</a:t>
            </a:r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Республіки</a:t>
            </a:r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510136-5DAC-4A3D-8697-3FAAEC21717B}"/>
              </a:ext>
            </a:extLst>
          </p:cNvPr>
          <p:cNvSpPr txBox="1"/>
          <p:nvPr/>
        </p:nvSpPr>
        <p:spPr>
          <a:xfrm>
            <a:off x="6499274" y="1153551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D281648-C1EC-421C-B7C6-6DA4E6F1AA04}"/>
              </a:ext>
            </a:extLst>
          </p:cNvPr>
          <p:cNvSpPr/>
          <p:nvPr/>
        </p:nvSpPr>
        <p:spPr>
          <a:xfrm>
            <a:off x="4805968" y="408175"/>
            <a:ext cx="3756073" cy="2229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1-го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1918-го року УНР і ЗУНР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підписали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передвступний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злуку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Фастові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прийняли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ухвалу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наступне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одну державу</a:t>
            </a:r>
            <a:r>
              <a:rPr lang="ru-RU" b="1" dirty="0"/>
              <a:t>.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0270747-A333-4126-874D-B8593E43C612}"/>
              </a:ext>
            </a:extLst>
          </p:cNvPr>
          <p:cNvSpPr/>
          <p:nvPr/>
        </p:nvSpPr>
        <p:spPr>
          <a:xfrm>
            <a:off x="4958368" y="3104482"/>
            <a:ext cx="4016820" cy="25279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Перше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офіційне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відзначення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свята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Соборності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державному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відбулося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1939 року в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столиці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Карпатської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Хусті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наймасовіша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20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краю у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Чехословаччини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демонстрація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тис.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/>
              <a:t>.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CE49C60C-4A36-448D-AB0C-ADFEC990FC5D}"/>
              </a:ext>
            </a:extLst>
          </p:cNvPr>
          <p:cNvSpPr/>
          <p:nvPr/>
        </p:nvSpPr>
        <p:spPr>
          <a:xfrm>
            <a:off x="520505" y="3104483"/>
            <a:ext cx="3756073" cy="2229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роки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радянського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проголошення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незалежності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УНР і День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Соборності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відзначалися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утвердженням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російських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більшовиків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контрреволюційні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свята» стерли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суспільної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6875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B3C6DB-D125-4EC1-A912-54FB7A170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77A56AF-DCCF-4E69-8431-AF766808009D}"/>
              </a:ext>
            </a:extLst>
          </p:cNvPr>
          <p:cNvSpPr/>
          <p:nvPr/>
        </p:nvSpPr>
        <p:spPr>
          <a:xfrm>
            <a:off x="478302" y="665871"/>
            <a:ext cx="5617698" cy="4740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1990 року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відбулася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одна з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найбільших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Центральній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Східній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масових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акцій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«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Живий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ланцюг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як символ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єдності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східних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західних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знак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вшанування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незалежності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акція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засвідчила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жити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єдиній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незалежній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державі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1991 року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підтверджено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результатами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всеукраїнського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референдуму,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абсолютна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областях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підтримали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незалежність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проголошену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 ж року.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Вслід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включно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Росією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визнали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незалежну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державу,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зобов’язуючись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поважати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непорушність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кордонів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63F7331-630D-4ED0-AB1B-1FC189DB6069}"/>
              </a:ext>
            </a:extLst>
          </p:cNvPr>
          <p:cNvSpPr/>
          <p:nvPr/>
        </p:nvSpPr>
        <p:spPr>
          <a:xfrm>
            <a:off x="6258951" y="3036277"/>
            <a:ext cx="4839286" cy="36435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державному </a:t>
            </a:r>
            <a:r>
              <a:rPr lang="ru-RU" sz="20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</a:t>
            </a:r>
            <a:r>
              <a:rPr lang="ru-RU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свято </a:t>
            </a:r>
            <a:r>
              <a:rPr lang="ru-RU" sz="20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Соборності</a:t>
            </a:r>
            <a:r>
              <a:rPr lang="ru-RU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стало </a:t>
            </a:r>
            <a:r>
              <a:rPr lang="ru-RU" sz="20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святкуватись</a:t>
            </a:r>
            <a:r>
              <a:rPr lang="ru-RU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1999 року, </a:t>
            </a:r>
            <a:r>
              <a:rPr lang="ru-RU" sz="20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указу </a:t>
            </a:r>
            <a:r>
              <a:rPr lang="ru-RU" sz="20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діючого</a:t>
            </a:r>
            <a:r>
              <a:rPr lang="ru-RU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президента на той час – </a:t>
            </a:r>
            <a:r>
              <a:rPr lang="ru-RU" sz="20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Леоніда</a:t>
            </a:r>
            <a:r>
              <a:rPr lang="ru-RU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Кучми</a:t>
            </a:r>
            <a:r>
              <a:rPr lang="ru-RU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8105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B3C6DB-D125-4EC1-A912-54FB7A170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E83C48-51E0-4558-803B-AEBAD22536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" t="8222" r="2069" b="3983"/>
          <a:stretch/>
        </p:blipFill>
        <p:spPr>
          <a:xfrm>
            <a:off x="0" y="0"/>
            <a:ext cx="6400801" cy="45157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884D94-19EA-4360-97B1-411AAF801B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t="7402" r="3094" b="4804"/>
          <a:stretch/>
        </p:blipFill>
        <p:spPr>
          <a:xfrm>
            <a:off x="5889674" y="2342270"/>
            <a:ext cx="6302326" cy="451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42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B3C6DB-D125-4EC1-A912-54FB7A170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AD1B33-C786-4DFB-9196-C9F8244A7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782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47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351</Words>
  <Application>Microsoft Office PowerPoint</Application>
  <PresentationFormat>Широкоэкранный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Worker</dc:creator>
  <cp:lastModifiedBy>Вікторія</cp:lastModifiedBy>
  <cp:revision>10</cp:revision>
  <dcterms:created xsi:type="dcterms:W3CDTF">2024-01-10T15:17:11Z</dcterms:created>
  <dcterms:modified xsi:type="dcterms:W3CDTF">2024-01-19T17:44:34Z</dcterms:modified>
</cp:coreProperties>
</file>