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2" r:id="rId6"/>
    <p:sldId id="259" r:id="rId7"/>
    <p:sldId id="263" r:id="rId8"/>
    <p:sldId id="260" r:id="rId9"/>
    <p:sldId id="264" r:id="rId10"/>
  </p:sldIdLst>
  <p:sldSz cx="9144000" cy="6858000" type="screen4x3"/>
  <p:notesSz cx="6858000" cy="9144000"/>
  <p:defaultTextStyle>
    <a:defPPr>
      <a:defRPr lang="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53DA-B818-4167-864A-BCDB1A55E552}" type="datetimeFigureOut">
              <a:rPr lang="" smtClean="0"/>
              <a:t>09/04/2023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F542-241D-49F3-93E4-023A2AEC4C2D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837065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53DA-B818-4167-864A-BCDB1A55E552}" type="datetimeFigureOut">
              <a:rPr lang="" smtClean="0"/>
              <a:t>09/04/2023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F542-241D-49F3-93E4-023A2AEC4C2D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23439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53DA-B818-4167-864A-BCDB1A55E552}" type="datetimeFigureOut">
              <a:rPr lang="" smtClean="0"/>
              <a:t>09/04/2023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F542-241D-49F3-93E4-023A2AEC4C2D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040250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53DA-B818-4167-864A-BCDB1A55E552}" type="datetimeFigureOut">
              <a:rPr lang="" smtClean="0"/>
              <a:t>09/04/2023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F542-241D-49F3-93E4-023A2AEC4C2D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505809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53DA-B818-4167-864A-BCDB1A55E552}" type="datetimeFigureOut">
              <a:rPr lang="" smtClean="0"/>
              <a:t>09/04/2023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F542-241D-49F3-93E4-023A2AEC4C2D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687526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53DA-B818-4167-864A-BCDB1A55E552}" type="datetimeFigureOut">
              <a:rPr lang="" smtClean="0"/>
              <a:t>09/04/2023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F542-241D-49F3-93E4-023A2AEC4C2D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026627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53DA-B818-4167-864A-BCDB1A55E552}" type="datetimeFigureOut">
              <a:rPr lang="" smtClean="0"/>
              <a:t>09/04/2023</a:t>
            </a:fld>
            <a:endParaRPr lang="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F542-241D-49F3-93E4-023A2AEC4C2D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969465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53DA-B818-4167-864A-BCDB1A55E552}" type="datetimeFigureOut">
              <a:rPr lang="" smtClean="0"/>
              <a:t>09/04/2023</a:t>
            </a:fld>
            <a:endParaRPr lang="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F542-241D-49F3-93E4-023A2AEC4C2D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0810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53DA-B818-4167-864A-BCDB1A55E552}" type="datetimeFigureOut">
              <a:rPr lang="" smtClean="0"/>
              <a:t>09/04/2023</a:t>
            </a:fld>
            <a:endParaRPr lang="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F542-241D-49F3-93E4-023A2AEC4C2D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799021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53DA-B818-4167-864A-BCDB1A55E552}" type="datetimeFigureOut">
              <a:rPr lang="" smtClean="0"/>
              <a:t>09/04/2023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F542-241D-49F3-93E4-023A2AEC4C2D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905102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53DA-B818-4167-864A-BCDB1A55E552}" type="datetimeFigureOut">
              <a:rPr lang="" smtClean="0"/>
              <a:t>09/04/2023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F542-241D-49F3-93E4-023A2AEC4C2D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133277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153DA-B818-4167-864A-BCDB1A55E552}" type="datetimeFigureOut">
              <a:rPr lang="" smtClean="0"/>
              <a:t>09/04/2023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4F542-241D-49F3-93E4-023A2AEC4C2D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66808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овый рисунок: векторные изображения и иллюстрации, которые можно скачать  бесплатно |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7" y="16246"/>
            <a:ext cx="9144000" cy="684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2132856"/>
            <a:ext cx="473879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  <a:prstDash val="sysDash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 </a:t>
            </a:r>
            <a:r>
              <a:rPr lang="ru-RU" sz="6600" b="1" cap="all" spc="0" dirty="0" err="1" smtClean="0"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  <a:prstDash val="sysDash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Єдності</a:t>
            </a:r>
            <a:r>
              <a:rPr lang="ru-RU" sz="6600" b="1" cap="all" spc="0" dirty="0" smtClean="0"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  <a:prstDash val="sysDash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6600" b="1" cap="all" spc="0" dirty="0" smtClean="0"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  <a:prstDash val="sysDash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наша сила</a:t>
            </a:r>
            <a:endParaRPr lang="ru-RU" sz="6600" b="1" cap="all" spc="0" dirty="0">
              <a:ln w="38100">
                <a:solidFill>
                  <a:schemeClr val="tx2">
                    <a:lumMod val="60000"/>
                    <a:lumOff val="40000"/>
                  </a:schemeClr>
                </a:solidFill>
                <a:prstDash val="sysDash"/>
              </a:ln>
              <a:solidFill>
                <a:srgbClr val="FFFF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778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svitppt.com.ua/images/48/47578/770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95666" cy="666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05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Гімн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6237312"/>
            <a:ext cx="487363" cy="487363"/>
          </a:xfrm>
          <a:prstGeom prst="rect">
            <a:avLst/>
          </a:prstGeom>
        </p:spPr>
      </p:pic>
      <p:pic>
        <p:nvPicPr>
          <p:cNvPr id="1028" name="Picture 4" descr="✒ Стенд &quot;Державні символи України&quot; малий - купити недорого / D-Gra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37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Мова освітнього проце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055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32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Весела Абетка. Читанка Ой яка чудова українська м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"/>
          </a:p>
        </p:txBody>
      </p:sp>
      <p:sp>
        <p:nvSpPr>
          <p:cNvPr id="3" name="AutoShape 4" descr="Весела Абетка. Читанка Ой яка чудова українська мов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"/>
          </a:p>
        </p:txBody>
      </p:sp>
      <p:sp>
        <p:nvSpPr>
          <p:cNvPr id="4" name="AutoShape 2" descr="Весела Абетка. Читанка Ой яка чудова українська мов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"/>
          </a:p>
        </p:txBody>
      </p:sp>
      <p:sp>
        <p:nvSpPr>
          <p:cNvPr id="5" name="AutoShape 4" descr="Весела Абетка. Читанка Ой яка чудова українська мов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"/>
          </a:p>
        </p:txBody>
      </p:sp>
      <p:pic>
        <p:nvPicPr>
          <p:cNvPr id="1026" name="Picture 2" descr="9 листопада – День української писемності та мов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30" y="309823"/>
            <a:ext cx="8701311" cy="599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613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ень української мови та писемності - 9 листопа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768745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496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УІПА до Дня української писемності та мови: відеоролики про українську мов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"/>
          </a:p>
        </p:txBody>
      </p:sp>
      <p:pic>
        <p:nvPicPr>
          <p:cNvPr id="1030" name="Picture 6" descr="СЕРЦЕ МОЄ - ЦЕ МОЯ УКРАЇНА - презентація з виховної робо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0338"/>
            <a:ext cx="8494027" cy="636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646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овый рисунок: векторные изображения и иллюстрации, которые можно скачать  бесплатно |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7" y="16246"/>
            <a:ext cx="9144000" cy="684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2207704"/>
            <a:ext cx="633670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З днем </a:t>
            </a:r>
          </a:p>
          <a:p>
            <a:pPr algn="ctr"/>
            <a:r>
              <a:rPr lang="ru-RU" sz="7200" b="1" cap="all" spc="0" dirty="0" smtClean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          </a:t>
            </a:r>
            <a:r>
              <a:rPr lang="ru-RU" sz="7200" b="1" cap="all" spc="0" dirty="0" err="1" smtClean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Знань</a:t>
            </a: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!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251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" y="260648"/>
            <a:ext cx="9252521" cy="516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21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9</Words>
  <Application>Microsoft Office PowerPoint</Application>
  <PresentationFormat>Экран (4:3)</PresentationFormat>
  <Paragraphs>4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Оникиенко</dc:creator>
  <cp:lastModifiedBy>Алексей Оникиенко</cp:lastModifiedBy>
  <cp:revision>14</cp:revision>
  <dcterms:created xsi:type="dcterms:W3CDTF">2023-09-04T08:14:58Z</dcterms:created>
  <dcterms:modified xsi:type="dcterms:W3CDTF">2023-09-04T16:46:04Z</dcterms:modified>
</cp:coreProperties>
</file>