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31690"/>
          </a:xfrm>
        </p:spPr>
        <p:txBody>
          <a:bodyPr>
            <a:noAutofit/>
          </a:bodyPr>
          <a:lstStyle/>
          <a:p>
            <a:r>
              <a:rPr lang="uk-UA" sz="6600" dirty="0" smtClean="0"/>
              <a:t>Україна - країна героїв.</a:t>
            </a:r>
            <a:endParaRPr lang="uk-UA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Підготувала: Тетяна </a:t>
            </a:r>
            <a:r>
              <a:rPr lang="uk-UA" dirty="0" err="1" smtClean="0"/>
              <a:t>Кисєльова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C:\Users\UN23019816\Desktop\thumb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980728"/>
            <a:ext cx="6480719" cy="47205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Історичні герої України Герої минулого, що створили сьогодення</a:t>
            </a: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uk-UA" sz="2400" b="1" dirty="0" smtClean="0"/>
              <a:t>. Князь Володимир Великий</a:t>
            </a:r>
          </a:p>
          <a:p>
            <a:r>
              <a:rPr lang="uk-UA" sz="2400" b="1" dirty="0" smtClean="0"/>
              <a:t>. Богдан Хмельницький</a:t>
            </a:r>
          </a:p>
          <a:p>
            <a:r>
              <a:rPr lang="uk-UA" sz="2400" b="1" dirty="0" smtClean="0"/>
              <a:t>. Тарас Шевченко, Великий Кобзар</a:t>
            </a:r>
          </a:p>
          <a:p>
            <a:r>
              <a:rPr lang="uk-UA" sz="2400" b="1" dirty="0" smtClean="0"/>
              <a:t>Леся Українка – поетеса, яка надихала боротися</a:t>
            </a:r>
            <a:endParaRPr lang="uk-UA" sz="2400" b="1" dirty="0"/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88640"/>
            <a:ext cx="3262122" cy="2816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8988" y="1557338"/>
            <a:ext cx="2611164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3068960"/>
            <a:ext cx="2770916" cy="3524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dirty="0" smtClean="0">
                <a:solidFill>
                  <a:schemeClr val="accent2">
                    <a:lumMod val="75000"/>
                  </a:schemeClr>
                </a:solidFill>
              </a:rPr>
              <a:t>Сучасні герої: наші захисники</a:t>
            </a:r>
            <a:endParaRPr lang="uk-UA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/>
              <a:t>Сьогодні ми живемо в час, коли героїзм проявляється щодня. Це наші військові, які захищають нас від ворога</a:t>
            </a:r>
            <a:endParaRPr lang="uk-UA" sz="3200" b="1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548680"/>
            <a:ext cx="5111750" cy="2506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140968"/>
            <a:ext cx="427837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</a:rPr>
              <a:t>Маленькі </a:t>
            </a:r>
            <a:r>
              <a:rPr lang="uk-UA" sz="2800" dirty="0" err="1" smtClean="0">
                <a:solidFill>
                  <a:schemeClr val="accent2">
                    <a:lumMod val="75000"/>
                  </a:schemeClr>
                </a:solidFill>
              </a:rPr>
              <a:t>лапки-</a:t>
            </a:r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</a:rPr>
              <a:t> велика робота</a:t>
            </a:r>
            <a:endParaRPr lang="uk-UA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uk-UA" sz="2400" dirty="0" smtClean="0"/>
              <a:t>Знайомтеся, це пес Патрон. Він </a:t>
            </a:r>
            <a:r>
              <a:rPr lang="uk-UA" sz="2400" dirty="0" err="1" smtClean="0"/>
              <a:t>допогає</a:t>
            </a:r>
            <a:r>
              <a:rPr lang="uk-UA" sz="2400" dirty="0" smtClean="0"/>
              <a:t> саперам знаходити небезпеку. Він маленького зросту, але робить велику справу для безпеки всіх дітей. Героєм може бути кожен, хто </a:t>
            </a:r>
            <a:r>
              <a:rPr lang="uk-UA" sz="2400" dirty="0" err="1" smtClean="0"/>
              <a:t>допогає</a:t>
            </a:r>
            <a:r>
              <a:rPr lang="uk-UA" sz="2400" dirty="0" smtClean="0"/>
              <a:t> іншим.</a:t>
            </a:r>
            <a:endParaRPr lang="uk-UA" sz="2400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5050" y="416808"/>
            <a:ext cx="5111750" cy="5565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</a:rPr>
              <a:t>Рятувальники та медики: ті хто рятує життя</a:t>
            </a:r>
            <a:endParaRPr lang="uk-UA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60648"/>
            <a:ext cx="5111750" cy="3340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412776"/>
            <a:ext cx="3168352" cy="4862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717032"/>
            <a:ext cx="4408264" cy="2747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7413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</a:rPr>
              <a:t>Волонтери – люди доброї волі</a:t>
            </a:r>
            <a:endParaRPr lang="uk-UA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12776"/>
            <a:ext cx="324036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9679" y="273050"/>
            <a:ext cx="4682491" cy="585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accent2">
                    <a:lumMod val="75000"/>
                  </a:schemeClr>
                </a:solidFill>
              </a:rPr>
              <a:t>Друзі України</a:t>
            </a:r>
            <a:endParaRPr lang="uk-UA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uk-UA" sz="2800" dirty="0" smtClean="0"/>
              <a:t>Ми не одні. Весь вільний світ допомагає нам. Україна об’єднала навколо себе народи.</a:t>
            </a:r>
            <a:endParaRPr lang="uk-UA" sz="28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5050" y="908721"/>
            <a:ext cx="511175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571500"/>
            <a:ext cx="6048672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64704"/>
            <a:ext cx="3897474" cy="5196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836712"/>
            <a:ext cx="409160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133</Words>
  <Application>Microsoft Office PowerPoint</Application>
  <PresentationFormat>Экран (4:3)</PresentationFormat>
  <Paragraphs>15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Україна - країна героїв.</vt:lpstr>
      <vt:lpstr>Слайд 2</vt:lpstr>
      <vt:lpstr>Історичні герої України Герої минулого, що створили сьогодення</vt:lpstr>
      <vt:lpstr>Сучасні герої: наші захисники</vt:lpstr>
      <vt:lpstr>Маленькі лапки- велика робота</vt:lpstr>
      <vt:lpstr>Рятувальники та медики: ті хто рятує життя</vt:lpstr>
      <vt:lpstr>Волонтери – люди доброї волі</vt:lpstr>
      <vt:lpstr>Друзі України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Україна - країна героїв.</dc:title>
  <dc:creator>UN23 019816</dc:creator>
  <cp:lastModifiedBy>UN23 019816</cp:lastModifiedBy>
  <cp:revision>7</cp:revision>
  <dcterms:created xsi:type="dcterms:W3CDTF">2026-08-15T09:59:37Z</dcterms:created>
  <dcterms:modified xsi:type="dcterms:W3CDTF">2026-08-15T11:24:02Z</dcterms:modified>
</cp:coreProperties>
</file>