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5A26E-16AC-4B74-B498-F2521E9950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5269A95-EF6B-4DAF-BA14-A4B83A414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6217652-0831-4E71-8E87-1EB6C5FD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2B42B41-CD45-42FF-92D4-39483322C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18D6230-424A-4ED5-8AA3-AF96F51F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308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CB810-D3F2-417E-8368-D20E96C30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1274960-4A79-49D3-9246-BA9149F0E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84111BC-B75B-4506-BCD2-6ADAD7B34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3FB50BB-3778-486C-A505-C43EA0984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90267F9-C16C-4F2E-950B-8F25C5FDE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15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74468B1-7DA7-41E9-8A17-053C8E8BD7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6CB2152-B859-4E63-9492-5183A9E66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C069A47-2630-4568-87CA-056F92E6E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9B0BF9E-9EE2-4A77-85B9-71B08AD87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9731805-8CE0-4EF5-BFC8-4496CA920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12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56ACD-2FF6-4C17-8CC2-69556C1FB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03308E-653A-4714-89FB-7ED74FA5A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CE2659-7BA5-4CE1-84DB-8BB946405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F28A7C5-9F4C-47F5-960C-D4DF1B65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59373B8-925E-48D4-983C-B66D9068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541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CB59A-6A6D-427A-8C93-A7358D00D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8FBC59-3584-4DC6-8302-26F4B4596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4B9504-6289-4276-8F8A-128D2C0B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231A6AE-12CE-452F-BA3A-2973D3971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C18B93E-8D36-4718-9F7D-B9721C2E0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698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49311B-6D42-47E3-8060-10474735D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0376BAD-2291-4A82-B3F0-5234160EB3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ED6ED6C-7E6F-4E52-A741-3CA2B236F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7553BBE-19B8-410D-B2E9-6E9911F1B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5E0A59B7-2B7E-44CE-8C0D-0C64C3A9E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820692-40E7-460B-AA4A-84F7D8E8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101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5D107-9619-40E2-81AB-B5AD5002F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EB6CE31-11C0-4BCC-A445-6DB5F2B60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09A4C84-F94A-44EF-B9F6-F8B9840C1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270FC64-1965-4B13-B27A-681DC33AF4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90C3086-C3F6-4293-AF6D-A1FBAC410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F2C2727-4161-4D18-9D57-1DE2EBFB2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6FF2CC4-D56B-4A99-A505-DC36D4F9E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D2DA95EC-D728-4322-81F7-FA2C2CBD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410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E4129-542F-4EE2-BBE8-01D85965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1978E5B-E557-4E24-ADC3-ACF93C728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976E039-EEF1-47A3-9759-B49DC55BA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D80C9B0-C3EF-49CE-8297-1CE9A0C3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12752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099B344-940C-4CA4-AD4C-131E14646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9560F71-0542-40CF-8797-B4F355A93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339B5AB-503C-4198-89A7-9BD471D29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1295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3919D-842B-4192-8E7C-23982904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0908B67-E4E7-4C6E-858A-2FC39861D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438A615-1E94-48F9-B095-90ACE2EEB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6BFBAF7-4E49-44F7-AA13-CD86E324A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9FDA4BB-97E2-4316-8298-C5836141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3742711-2C37-44FF-92B5-B222AF94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54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451CF-44C1-4189-9A37-6F1D7EF74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6752A575-817A-4656-B04F-1BBACA1FAC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2A45B93-3A31-4D75-87F2-E3308C060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E5BFD76-448E-406E-B885-A8771476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B00FAE4-F32E-448C-9FF9-56AF62345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391FF85-5C11-4D01-859F-659988231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085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B0E2386-AF17-4F95-B12C-48F52711B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3AAA2F6-AA20-4730-A9F9-D1EB46EC4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9BFE735-74E1-4016-AB30-BDCC6A059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00B06-A818-402A-8A8B-42965B111EB0}" type="datetimeFigureOut">
              <a:rPr lang="uk-UA" smtClean="0"/>
              <a:t>08.05.2026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43BCBD-0D68-4A97-8A36-338531AB64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CF2341-B817-4E45-9369-5D52DDC2F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CCDF6-21FE-4739-99C7-1E0FC6C66C6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557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BA59F2-3543-40D5-94AF-7B062C167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96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89A61B-FFD4-427B-ADAE-31E59D1FD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19" y="5578896"/>
            <a:ext cx="2952381" cy="1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06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390861-405B-470B-A88C-B5C80D208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75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D0A8C6-74F8-4274-A01B-3F5F89ABD7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14" t="12287" r="45817" b="35164"/>
          <a:stretch/>
        </p:blipFill>
        <p:spPr>
          <a:xfrm>
            <a:off x="10497671" y="2296246"/>
            <a:ext cx="1694329" cy="457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7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EBEDF1-D0C9-41BF-8012-42E4274F4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057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54E936-3898-4367-9270-9A19D02E17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397" t="12810" r="43202" b="34902"/>
          <a:stretch/>
        </p:blipFill>
        <p:spPr>
          <a:xfrm>
            <a:off x="10470776" y="1912792"/>
            <a:ext cx="1721224" cy="491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19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81C4EE-085D-4B02-80F7-FEFA7860C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8C0C8A-354F-4740-AA10-056BDCAC5D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93" t="10196" r="37103" b="26405"/>
          <a:stretch/>
        </p:blipFill>
        <p:spPr>
          <a:xfrm>
            <a:off x="10183906" y="1162525"/>
            <a:ext cx="2008094" cy="56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02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2CCC7D-F084-4476-B3FD-9B92B5AB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42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AF85EC-262D-4937-97ED-DDA3DB87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18743" cy="34391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949195-10AA-49D8-ABD4-BA829F386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0"/>
            <a:ext cx="6096000" cy="3505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052D8A-21F2-41B3-A595-97FA19303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6118743" cy="34349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E50575-95D0-434B-9DB9-A08AE57C3E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3505200"/>
            <a:ext cx="611874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7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9A5354-676E-4E6F-BC3D-FE7901E0B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5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717515-DD88-49D2-A997-6392323E6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4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369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Широкий екран</PresentationFormat>
  <Paragraphs>0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UN23 019878</dc:creator>
  <cp:lastModifiedBy>UN23 019878</cp:lastModifiedBy>
  <cp:revision>2</cp:revision>
  <dcterms:created xsi:type="dcterms:W3CDTF">2026-05-06T09:11:29Z</dcterms:created>
  <dcterms:modified xsi:type="dcterms:W3CDTF">2026-05-08T08:17:34Z</dcterms:modified>
</cp:coreProperties>
</file>